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notesMasterIdLst>
    <p:notesMasterId r:id="rId29"/>
  </p:notesMasterIdLst>
  <p:handoutMasterIdLst>
    <p:handoutMasterId r:id="rId30"/>
  </p:handoutMasterIdLst>
  <p:sldIdLst>
    <p:sldId id="260" r:id="rId4"/>
    <p:sldId id="261" r:id="rId5"/>
    <p:sldId id="266" r:id="rId6"/>
    <p:sldId id="267" r:id="rId7"/>
    <p:sldId id="268" r:id="rId8"/>
    <p:sldId id="269" r:id="rId9"/>
    <p:sldId id="270" r:id="rId10"/>
    <p:sldId id="285" r:id="rId11"/>
    <p:sldId id="274" r:id="rId12"/>
    <p:sldId id="275" r:id="rId13"/>
    <p:sldId id="276" r:id="rId14"/>
    <p:sldId id="277" r:id="rId15"/>
    <p:sldId id="278" r:id="rId16"/>
    <p:sldId id="279" r:id="rId17"/>
    <p:sldId id="291" r:id="rId18"/>
    <p:sldId id="298" r:id="rId19"/>
    <p:sldId id="292" r:id="rId20"/>
    <p:sldId id="293" r:id="rId21"/>
    <p:sldId id="295" r:id="rId22"/>
    <p:sldId id="296" r:id="rId23"/>
    <p:sldId id="297" r:id="rId24"/>
    <p:sldId id="281" r:id="rId25"/>
    <p:sldId id="280" r:id="rId26"/>
    <p:sldId id="283" r:id="rId27"/>
    <p:sldId id="299" r:id="rId28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9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9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3" Type="http://schemas.openxmlformats.org/officeDocument/2006/relationships/tags" Target="../tags/tag30.xml"/><Relationship Id="rId12" Type="http://schemas.openxmlformats.org/officeDocument/2006/relationships/tags" Target="../tags/tag29.xml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3" Type="http://schemas.openxmlformats.org/officeDocument/2006/relationships/tags" Target="../tags/tag42.xml"/><Relationship Id="rId12" Type="http://schemas.openxmlformats.org/officeDocument/2006/relationships/tags" Target="../tags/tag41.xml"/><Relationship Id="rId11" Type="http://schemas.openxmlformats.org/officeDocument/2006/relationships/tags" Target="../tags/tag40.xml"/><Relationship Id="rId10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3" Type="http://schemas.openxmlformats.org/officeDocument/2006/relationships/tags" Target="../tags/tag64.xml"/><Relationship Id="rId12" Type="http://schemas.openxmlformats.org/officeDocument/2006/relationships/tags" Target="../tags/tag63.xml"/><Relationship Id="rId11" Type="http://schemas.openxmlformats.org/officeDocument/2006/relationships/tags" Target="../tags/tag62.xml"/><Relationship Id="rId10" Type="http://schemas.openxmlformats.org/officeDocument/2006/relationships/tags" Target="../tags/tag61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7" Type="http://schemas.openxmlformats.org/officeDocument/2006/relationships/tags" Target="../tags/tag92.xml"/><Relationship Id="rId16" Type="http://schemas.openxmlformats.org/officeDocument/2006/relationships/tags" Target="../tags/tag91.xml"/><Relationship Id="rId15" Type="http://schemas.openxmlformats.org/officeDocument/2006/relationships/tags" Target="../tags/tag90.xml"/><Relationship Id="rId14" Type="http://schemas.openxmlformats.org/officeDocument/2006/relationships/tags" Target="../tags/tag89.xml"/><Relationship Id="rId13" Type="http://schemas.openxmlformats.org/officeDocument/2006/relationships/tags" Target="../tags/tag88.xml"/><Relationship Id="rId12" Type="http://schemas.openxmlformats.org/officeDocument/2006/relationships/tags" Target="../tags/tag87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00.xml"/><Relationship Id="rId8" Type="http://schemas.openxmlformats.org/officeDocument/2006/relationships/tags" Target="../tags/tag99.xml"/><Relationship Id="rId7" Type="http://schemas.openxmlformats.org/officeDocument/2006/relationships/tags" Target="../tags/tag98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08.xml"/><Relationship Id="rId8" Type="http://schemas.openxmlformats.org/officeDocument/2006/relationships/tags" Target="../tags/tag107.xml"/><Relationship Id="rId7" Type="http://schemas.openxmlformats.org/officeDocument/2006/relationships/tags" Target="../tags/tag106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7" Type="http://schemas.openxmlformats.org/officeDocument/2006/relationships/tags" Target="../tags/tag116.xml"/><Relationship Id="rId16" Type="http://schemas.openxmlformats.org/officeDocument/2006/relationships/tags" Target="../tags/tag115.xml"/><Relationship Id="rId15" Type="http://schemas.openxmlformats.org/officeDocument/2006/relationships/tags" Target="../tags/tag114.xml"/><Relationship Id="rId14" Type="http://schemas.openxmlformats.org/officeDocument/2006/relationships/tags" Target="../tags/tag113.xml"/><Relationship Id="rId13" Type="http://schemas.openxmlformats.org/officeDocument/2006/relationships/tags" Target="../tags/tag112.xml"/><Relationship Id="rId12" Type="http://schemas.openxmlformats.org/officeDocument/2006/relationships/tags" Target="../tags/tag111.xml"/><Relationship Id="rId11" Type="http://schemas.openxmlformats.org/officeDocument/2006/relationships/tags" Target="../tags/tag110.xml"/><Relationship Id="rId10" Type="http://schemas.openxmlformats.org/officeDocument/2006/relationships/tags" Target="../tags/tag10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4" Type="http://schemas.openxmlformats.org/officeDocument/2006/relationships/tags" Target="../tags/tag129.xml"/><Relationship Id="rId13" Type="http://schemas.openxmlformats.org/officeDocument/2006/relationships/tags" Target="../tags/tag128.xml"/><Relationship Id="rId12" Type="http://schemas.openxmlformats.org/officeDocument/2006/relationships/tags" Target="../tags/tag127.xml"/><Relationship Id="rId11" Type="http://schemas.openxmlformats.org/officeDocument/2006/relationships/tags" Target="../tags/tag126.xml"/><Relationship Id="rId10" Type="http://schemas.openxmlformats.org/officeDocument/2006/relationships/tags" Target="../tags/tag12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5" Type="http://schemas.openxmlformats.org/officeDocument/2006/relationships/tags" Target="../tags/tag143.xml"/><Relationship Id="rId14" Type="http://schemas.openxmlformats.org/officeDocument/2006/relationships/tags" Target="../tags/tag142.xml"/><Relationship Id="rId13" Type="http://schemas.openxmlformats.org/officeDocument/2006/relationships/tags" Target="../tags/tag141.xml"/><Relationship Id="rId12" Type="http://schemas.openxmlformats.org/officeDocument/2006/relationships/tags" Target="../tags/tag140.xml"/><Relationship Id="rId11" Type="http://schemas.openxmlformats.org/officeDocument/2006/relationships/tags" Target="../tags/tag139.xml"/><Relationship Id="rId10" Type="http://schemas.openxmlformats.org/officeDocument/2006/relationships/tags" Target="../tags/tag138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tags" Target="../tags/tag150.xml"/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3" Type="http://schemas.openxmlformats.org/officeDocument/2006/relationships/tags" Target="../tags/tag155.xml"/><Relationship Id="rId12" Type="http://schemas.openxmlformats.org/officeDocument/2006/relationships/tags" Target="../tags/tag154.xml"/><Relationship Id="rId11" Type="http://schemas.openxmlformats.org/officeDocument/2006/relationships/tags" Target="../tags/tag153.xml"/><Relationship Id="rId10" Type="http://schemas.openxmlformats.org/officeDocument/2006/relationships/tags" Target="../tags/tag15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63.xml"/><Relationship Id="rId8" Type="http://schemas.openxmlformats.org/officeDocument/2006/relationships/tags" Target="../tags/tag162.xml"/><Relationship Id="rId7" Type="http://schemas.openxmlformats.org/officeDocument/2006/relationships/tags" Target="../tags/tag161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3" Type="http://schemas.openxmlformats.org/officeDocument/2006/relationships/tags" Target="../tags/tag167.xml"/><Relationship Id="rId12" Type="http://schemas.openxmlformats.org/officeDocument/2006/relationships/tags" Target="../tags/tag166.xml"/><Relationship Id="rId11" Type="http://schemas.openxmlformats.org/officeDocument/2006/relationships/tags" Target="../tags/tag165.xml"/><Relationship Id="rId10" Type="http://schemas.openxmlformats.org/officeDocument/2006/relationships/tags" Target="../tags/tag164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172.xml"/><Relationship Id="rId5" Type="http://schemas.openxmlformats.org/officeDocument/2006/relationships/tags" Target="../tags/tag171.xml"/><Relationship Id="rId4" Type="http://schemas.openxmlformats.org/officeDocument/2006/relationships/tags" Target="../tags/tag170.xml"/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7" Type="http://schemas.openxmlformats.org/officeDocument/2006/relationships/tags" Target="../tags/tag178.xml"/><Relationship Id="rId6" Type="http://schemas.openxmlformats.org/officeDocument/2006/relationships/tags" Target="../tags/tag177.xml"/><Relationship Id="rId5" Type="http://schemas.openxmlformats.org/officeDocument/2006/relationships/tags" Target="../tags/tag176.xml"/><Relationship Id="rId4" Type="http://schemas.openxmlformats.org/officeDocument/2006/relationships/tags" Target="../tags/tag175.xml"/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86.xml"/><Relationship Id="rId8" Type="http://schemas.openxmlformats.org/officeDocument/2006/relationships/tags" Target="../tags/tag185.xml"/><Relationship Id="rId72" Type="http://schemas.openxmlformats.org/officeDocument/2006/relationships/tags" Target="../tags/tag249.xml"/><Relationship Id="rId71" Type="http://schemas.openxmlformats.org/officeDocument/2006/relationships/tags" Target="../tags/tag248.xml"/><Relationship Id="rId70" Type="http://schemas.openxmlformats.org/officeDocument/2006/relationships/tags" Target="../tags/tag247.xml"/><Relationship Id="rId7" Type="http://schemas.openxmlformats.org/officeDocument/2006/relationships/tags" Target="../tags/tag184.xml"/><Relationship Id="rId69" Type="http://schemas.openxmlformats.org/officeDocument/2006/relationships/tags" Target="../tags/tag246.xml"/><Relationship Id="rId68" Type="http://schemas.openxmlformats.org/officeDocument/2006/relationships/tags" Target="../tags/tag245.xml"/><Relationship Id="rId67" Type="http://schemas.openxmlformats.org/officeDocument/2006/relationships/tags" Target="../tags/tag244.xml"/><Relationship Id="rId66" Type="http://schemas.openxmlformats.org/officeDocument/2006/relationships/tags" Target="../tags/tag243.xml"/><Relationship Id="rId65" Type="http://schemas.openxmlformats.org/officeDocument/2006/relationships/tags" Target="../tags/tag242.xml"/><Relationship Id="rId64" Type="http://schemas.openxmlformats.org/officeDocument/2006/relationships/tags" Target="../tags/tag241.xml"/><Relationship Id="rId63" Type="http://schemas.openxmlformats.org/officeDocument/2006/relationships/tags" Target="../tags/tag240.xml"/><Relationship Id="rId62" Type="http://schemas.openxmlformats.org/officeDocument/2006/relationships/tags" Target="../tags/tag239.xml"/><Relationship Id="rId61" Type="http://schemas.openxmlformats.org/officeDocument/2006/relationships/tags" Target="../tags/tag238.xml"/><Relationship Id="rId60" Type="http://schemas.openxmlformats.org/officeDocument/2006/relationships/tags" Target="../tags/tag237.xml"/><Relationship Id="rId6" Type="http://schemas.openxmlformats.org/officeDocument/2006/relationships/tags" Target="../tags/tag183.xml"/><Relationship Id="rId59" Type="http://schemas.openxmlformats.org/officeDocument/2006/relationships/tags" Target="../tags/tag236.xml"/><Relationship Id="rId58" Type="http://schemas.openxmlformats.org/officeDocument/2006/relationships/tags" Target="../tags/tag235.xml"/><Relationship Id="rId57" Type="http://schemas.openxmlformats.org/officeDocument/2006/relationships/tags" Target="../tags/tag234.xml"/><Relationship Id="rId56" Type="http://schemas.openxmlformats.org/officeDocument/2006/relationships/tags" Target="../tags/tag233.xml"/><Relationship Id="rId55" Type="http://schemas.openxmlformats.org/officeDocument/2006/relationships/tags" Target="../tags/tag232.xml"/><Relationship Id="rId54" Type="http://schemas.openxmlformats.org/officeDocument/2006/relationships/tags" Target="../tags/tag231.xml"/><Relationship Id="rId53" Type="http://schemas.openxmlformats.org/officeDocument/2006/relationships/tags" Target="../tags/tag230.xml"/><Relationship Id="rId52" Type="http://schemas.openxmlformats.org/officeDocument/2006/relationships/tags" Target="../tags/tag229.xml"/><Relationship Id="rId51" Type="http://schemas.openxmlformats.org/officeDocument/2006/relationships/tags" Target="../tags/tag228.xml"/><Relationship Id="rId50" Type="http://schemas.openxmlformats.org/officeDocument/2006/relationships/tags" Target="../tags/tag227.xml"/><Relationship Id="rId5" Type="http://schemas.openxmlformats.org/officeDocument/2006/relationships/tags" Target="../tags/tag182.xml"/><Relationship Id="rId49" Type="http://schemas.openxmlformats.org/officeDocument/2006/relationships/tags" Target="../tags/tag226.xml"/><Relationship Id="rId48" Type="http://schemas.openxmlformats.org/officeDocument/2006/relationships/tags" Target="../tags/tag225.xml"/><Relationship Id="rId47" Type="http://schemas.openxmlformats.org/officeDocument/2006/relationships/tags" Target="../tags/tag224.xml"/><Relationship Id="rId46" Type="http://schemas.openxmlformats.org/officeDocument/2006/relationships/tags" Target="../tags/tag223.xml"/><Relationship Id="rId45" Type="http://schemas.openxmlformats.org/officeDocument/2006/relationships/tags" Target="../tags/tag222.xml"/><Relationship Id="rId44" Type="http://schemas.openxmlformats.org/officeDocument/2006/relationships/tags" Target="../tags/tag221.xml"/><Relationship Id="rId43" Type="http://schemas.openxmlformats.org/officeDocument/2006/relationships/tags" Target="../tags/tag220.xml"/><Relationship Id="rId42" Type="http://schemas.openxmlformats.org/officeDocument/2006/relationships/tags" Target="../tags/tag219.xml"/><Relationship Id="rId41" Type="http://schemas.openxmlformats.org/officeDocument/2006/relationships/tags" Target="../tags/tag218.xml"/><Relationship Id="rId40" Type="http://schemas.openxmlformats.org/officeDocument/2006/relationships/tags" Target="../tags/tag217.xml"/><Relationship Id="rId4" Type="http://schemas.openxmlformats.org/officeDocument/2006/relationships/tags" Target="../tags/tag181.xml"/><Relationship Id="rId39" Type="http://schemas.openxmlformats.org/officeDocument/2006/relationships/tags" Target="../tags/tag216.xml"/><Relationship Id="rId38" Type="http://schemas.openxmlformats.org/officeDocument/2006/relationships/tags" Target="../tags/tag215.xml"/><Relationship Id="rId37" Type="http://schemas.openxmlformats.org/officeDocument/2006/relationships/tags" Target="../tags/tag214.xml"/><Relationship Id="rId36" Type="http://schemas.openxmlformats.org/officeDocument/2006/relationships/tags" Target="../tags/tag213.xml"/><Relationship Id="rId35" Type="http://schemas.openxmlformats.org/officeDocument/2006/relationships/tags" Target="../tags/tag212.xml"/><Relationship Id="rId34" Type="http://schemas.openxmlformats.org/officeDocument/2006/relationships/tags" Target="../tags/tag211.xml"/><Relationship Id="rId33" Type="http://schemas.openxmlformats.org/officeDocument/2006/relationships/tags" Target="../tags/tag210.xml"/><Relationship Id="rId32" Type="http://schemas.openxmlformats.org/officeDocument/2006/relationships/tags" Target="../tags/tag209.xml"/><Relationship Id="rId31" Type="http://schemas.openxmlformats.org/officeDocument/2006/relationships/tags" Target="../tags/tag208.xml"/><Relationship Id="rId30" Type="http://schemas.openxmlformats.org/officeDocument/2006/relationships/tags" Target="../tags/tag207.xml"/><Relationship Id="rId3" Type="http://schemas.openxmlformats.org/officeDocument/2006/relationships/tags" Target="../tags/tag180.xml"/><Relationship Id="rId29" Type="http://schemas.openxmlformats.org/officeDocument/2006/relationships/tags" Target="../tags/tag206.xml"/><Relationship Id="rId28" Type="http://schemas.openxmlformats.org/officeDocument/2006/relationships/tags" Target="../tags/tag205.xml"/><Relationship Id="rId27" Type="http://schemas.openxmlformats.org/officeDocument/2006/relationships/tags" Target="../tags/tag204.xml"/><Relationship Id="rId26" Type="http://schemas.openxmlformats.org/officeDocument/2006/relationships/tags" Target="../tags/tag203.xml"/><Relationship Id="rId25" Type="http://schemas.openxmlformats.org/officeDocument/2006/relationships/tags" Target="../tags/tag202.xml"/><Relationship Id="rId24" Type="http://schemas.openxmlformats.org/officeDocument/2006/relationships/tags" Target="../tags/tag201.xml"/><Relationship Id="rId23" Type="http://schemas.openxmlformats.org/officeDocument/2006/relationships/tags" Target="../tags/tag200.xml"/><Relationship Id="rId22" Type="http://schemas.openxmlformats.org/officeDocument/2006/relationships/tags" Target="../tags/tag199.xml"/><Relationship Id="rId21" Type="http://schemas.openxmlformats.org/officeDocument/2006/relationships/tags" Target="../tags/tag198.xml"/><Relationship Id="rId20" Type="http://schemas.openxmlformats.org/officeDocument/2006/relationships/tags" Target="../tags/tag197.xml"/><Relationship Id="rId2" Type="http://schemas.openxmlformats.org/officeDocument/2006/relationships/tags" Target="../tags/tag179.xml"/><Relationship Id="rId19" Type="http://schemas.openxmlformats.org/officeDocument/2006/relationships/tags" Target="../tags/tag196.xml"/><Relationship Id="rId18" Type="http://schemas.openxmlformats.org/officeDocument/2006/relationships/tags" Target="../tags/tag195.xml"/><Relationship Id="rId17" Type="http://schemas.openxmlformats.org/officeDocument/2006/relationships/tags" Target="../tags/tag194.xml"/><Relationship Id="rId16" Type="http://schemas.openxmlformats.org/officeDocument/2006/relationships/tags" Target="../tags/tag193.xml"/><Relationship Id="rId15" Type="http://schemas.openxmlformats.org/officeDocument/2006/relationships/tags" Target="../tags/tag192.xml"/><Relationship Id="rId14" Type="http://schemas.openxmlformats.org/officeDocument/2006/relationships/tags" Target="../tags/tag191.xml"/><Relationship Id="rId13" Type="http://schemas.openxmlformats.org/officeDocument/2006/relationships/tags" Target="../tags/tag190.xml"/><Relationship Id="rId12" Type="http://schemas.openxmlformats.org/officeDocument/2006/relationships/tags" Target="../tags/tag189.xml"/><Relationship Id="rId11" Type="http://schemas.openxmlformats.org/officeDocument/2006/relationships/tags" Target="../tags/tag188.xml"/><Relationship Id="rId10" Type="http://schemas.openxmlformats.org/officeDocument/2006/relationships/tags" Target="../tags/tag187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257.xml"/><Relationship Id="rId8" Type="http://schemas.openxmlformats.org/officeDocument/2006/relationships/tags" Target="../tags/tag256.xml"/><Relationship Id="rId7" Type="http://schemas.openxmlformats.org/officeDocument/2006/relationships/tags" Target="../tags/tag255.xml"/><Relationship Id="rId6" Type="http://schemas.openxmlformats.org/officeDocument/2006/relationships/tags" Target="../tags/tag254.xml"/><Relationship Id="rId5" Type="http://schemas.openxmlformats.org/officeDocument/2006/relationships/tags" Target="../tags/tag253.xml"/><Relationship Id="rId4" Type="http://schemas.openxmlformats.org/officeDocument/2006/relationships/tags" Target="../tags/tag252.xml"/><Relationship Id="rId3" Type="http://schemas.openxmlformats.org/officeDocument/2006/relationships/tags" Target="../tags/tag251.xml"/><Relationship Id="rId2" Type="http://schemas.openxmlformats.org/officeDocument/2006/relationships/tags" Target="../tags/tag250.xml"/><Relationship Id="rId14" Type="http://schemas.openxmlformats.org/officeDocument/2006/relationships/tags" Target="../tags/tag262.xml"/><Relationship Id="rId13" Type="http://schemas.openxmlformats.org/officeDocument/2006/relationships/tags" Target="../tags/tag261.xml"/><Relationship Id="rId12" Type="http://schemas.openxmlformats.org/officeDocument/2006/relationships/tags" Target="../tags/tag260.xml"/><Relationship Id="rId11" Type="http://schemas.openxmlformats.org/officeDocument/2006/relationships/tags" Target="../tags/tag259.xml"/><Relationship Id="rId10" Type="http://schemas.openxmlformats.org/officeDocument/2006/relationships/tags" Target="../tags/tag258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270.xml"/><Relationship Id="rId8" Type="http://schemas.openxmlformats.org/officeDocument/2006/relationships/tags" Target="../tags/tag269.xml"/><Relationship Id="rId7" Type="http://schemas.openxmlformats.org/officeDocument/2006/relationships/tags" Target="../tags/tag268.xml"/><Relationship Id="rId6" Type="http://schemas.openxmlformats.org/officeDocument/2006/relationships/tags" Target="../tags/tag267.xml"/><Relationship Id="rId5" Type="http://schemas.openxmlformats.org/officeDocument/2006/relationships/tags" Target="../tags/tag266.xml"/><Relationship Id="rId4" Type="http://schemas.openxmlformats.org/officeDocument/2006/relationships/tags" Target="../tags/tag265.xml"/><Relationship Id="rId3" Type="http://schemas.openxmlformats.org/officeDocument/2006/relationships/tags" Target="../tags/tag264.xml"/><Relationship Id="rId24" Type="http://schemas.openxmlformats.org/officeDocument/2006/relationships/tags" Target="../tags/tag285.xml"/><Relationship Id="rId23" Type="http://schemas.openxmlformats.org/officeDocument/2006/relationships/tags" Target="../tags/tag284.xml"/><Relationship Id="rId22" Type="http://schemas.openxmlformats.org/officeDocument/2006/relationships/tags" Target="../tags/tag283.xml"/><Relationship Id="rId21" Type="http://schemas.openxmlformats.org/officeDocument/2006/relationships/tags" Target="../tags/tag282.xml"/><Relationship Id="rId20" Type="http://schemas.openxmlformats.org/officeDocument/2006/relationships/tags" Target="../tags/tag281.xml"/><Relationship Id="rId2" Type="http://schemas.openxmlformats.org/officeDocument/2006/relationships/tags" Target="../tags/tag263.xml"/><Relationship Id="rId19" Type="http://schemas.openxmlformats.org/officeDocument/2006/relationships/tags" Target="../tags/tag280.xml"/><Relationship Id="rId18" Type="http://schemas.openxmlformats.org/officeDocument/2006/relationships/tags" Target="../tags/tag279.xml"/><Relationship Id="rId17" Type="http://schemas.openxmlformats.org/officeDocument/2006/relationships/tags" Target="../tags/tag278.xml"/><Relationship Id="rId16" Type="http://schemas.openxmlformats.org/officeDocument/2006/relationships/tags" Target="../tags/tag277.xml"/><Relationship Id="rId15" Type="http://schemas.openxmlformats.org/officeDocument/2006/relationships/tags" Target="../tags/tag276.xml"/><Relationship Id="rId14" Type="http://schemas.openxmlformats.org/officeDocument/2006/relationships/tags" Target="../tags/tag275.xml"/><Relationship Id="rId13" Type="http://schemas.openxmlformats.org/officeDocument/2006/relationships/tags" Target="../tags/tag274.xml"/><Relationship Id="rId12" Type="http://schemas.openxmlformats.org/officeDocument/2006/relationships/tags" Target="../tags/tag273.xml"/><Relationship Id="rId11" Type="http://schemas.openxmlformats.org/officeDocument/2006/relationships/tags" Target="../tags/tag272.xml"/><Relationship Id="rId10" Type="http://schemas.openxmlformats.org/officeDocument/2006/relationships/tags" Target="../tags/tag271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6" Type="http://schemas.openxmlformats.org/officeDocument/2006/relationships/tags" Target="../tags/tag290.xml"/><Relationship Id="rId5" Type="http://schemas.openxmlformats.org/officeDocument/2006/relationships/tags" Target="../tags/tag289.xml"/><Relationship Id="rId4" Type="http://schemas.openxmlformats.org/officeDocument/2006/relationships/tags" Target="../tags/tag288.xml"/><Relationship Id="rId3" Type="http://schemas.openxmlformats.org/officeDocument/2006/relationships/tags" Target="../tags/tag287.xml"/><Relationship Id="rId2" Type="http://schemas.openxmlformats.org/officeDocument/2006/relationships/tags" Target="../tags/tag28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298.xml"/><Relationship Id="rId8" Type="http://schemas.openxmlformats.org/officeDocument/2006/relationships/tags" Target="../tags/tag297.xml"/><Relationship Id="rId7" Type="http://schemas.openxmlformats.org/officeDocument/2006/relationships/tags" Target="../tags/tag296.xml"/><Relationship Id="rId6" Type="http://schemas.openxmlformats.org/officeDocument/2006/relationships/tags" Target="../tags/tag295.xml"/><Relationship Id="rId5" Type="http://schemas.openxmlformats.org/officeDocument/2006/relationships/tags" Target="../tags/tag294.xml"/><Relationship Id="rId4" Type="http://schemas.openxmlformats.org/officeDocument/2006/relationships/tags" Target="../tags/tag293.xml"/><Relationship Id="rId3" Type="http://schemas.openxmlformats.org/officeDocument/2006/relationships/tags" Target="../tags/tag292.xml"/><Relationship Id="rId21" Type="http://schemas.openxmlformats.org/officeDocument/2006/relationships/tags" Target="../tags/tag310.xml"/><Relationship Id="rId20" Type="http://schemas.openxmlformats.org/officeDocument/2006/relationships/tags" Target="../tags/tag309.xml"/><Relationship Id="rId2" Type="http://schemas.openxmlformats.org/officeDocument/2006/relationships/tags" Target="../tags/tag291.xml"/><Relationship Id="rId19" Type="http://schemas.openxmlformats.org/officeDocument/2006/relationships/tags" Target="../tags/tag308.xml"/><Relationship Id="rId18" Type="http://schemas.openxmlformats.org/officeDocument/2006/relationships/tags" Target="../tags/tag307.xml"/><Relationship Id="rId17" Type="http://schemas.openxmlformats.org/officeDocument/2006/relationships/tags" Target="../tags/tag306.xml"/><Relationship Id="rId16" Type="http://schemas.openxmlformats.org/officeDocument/2006/relationships/tags" Target="../tags/tag305.xml"/><Relationship Id="rId15" Type="http://schemas.openxmlformats.org/officeDocument/2006/relationships/tags" Target="../tags/tag304.xml"/><Relationship Id="rId14" Type="http://schemas.openxmlformats.org/officeDocument/2006/relationships/tags" Target="../tags/tag303.xml"/><Relationship Id="rId13" Type="http://schemas.openxmlformats.org/officeDocument/2006/relationships/tags" Target="../tags/tag302.xml"/><Relationship Id="rId12" Type="http://schemas.openxmlformats.org/officeDocument/2006/relationships/tags" Target="../tags/tag301.xml"/><Relationship Id="rId11" Type="http://schemas.openxmlformats.org/officeDocument/2006/relationships/tags" Target="../tags/tag300.xml"/><Relationship Id="rId10" Type="http://schemas.openxmlformats.org/officeDocument/2006/relationships/tags" Target="../tags/tag299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7" Type="http://schemas.openxmlformats.org/officeDocument/2006/relationships/tags" Target="../tags/tag316.xml"/><Relationship Id="rId6" Type="http://schemas.openxmlformats.org/officeDocument/2006/relationships/tags" Target="../tags/tag315.xml"/><Relationship Id="rId5" Type="http://schemas.openxmlformats.org/officeDocument/2006/relationships/tags" Target="../tags/tag314.xml"/><Relationship Id="rId4" Type="http://schemas.openxmlformats.org/officeDocument/2006/relationships/tags" Target="../tags/tag313.xml"/><Relationship Id="rId3" Type="http://schemas.openxmlformats.org/officeDocument/2006/relationships/tags" Target="../tags/tag312.xml"/><Relationship Id="rId2" Type="http://schemas.openxmlformats.org/officeDocument/2006/relationships/tags" Target="../tags/tag311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324.xml"/><Relationship Id="rId8" Type="http://schemas.openxmlformats.org/officeDocument/2006/relationships/tags" Target="../tags/tag323.xml"/><Relationship Id="rId7" Type="http://schemas.openxmlformats.org/officeDocument/2006/relationships/tags" Target="../tags/tag322.xml"/><Relationship Id="rId6" Type="http://schemas.openxmlformats.org/officeDocument/2006/relationships/tags" Target="../tags/tag321.xml"/><Relationship Id="rId5" Type="http://schemas.openxmlformats.org/officeDocument/2006/relationships/tags" Target="../tags/tag320.xml"/><Relationship Id="rId4" Type="http://schemas.openxmlformats.org/officeDocument/2006/relationships/tags" Target="../tags/tag319.xml"/><Relationship Id="rId3" Type="http://schemas.openxmlformats.org/officeDocument/2006/relationships/tags" Target="../tags/tag318.xml"/><Relationship Id="rId2" Type="http://schemas.openxmlformats.org/officeDocument/2006/relationships/tags" Target="../tags/tag317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5" Type="http://schemas.openxmlformats.org/officeDocument/2006/relationships/tags" Target="../tags/tag328.xml"/><Relationship Id="rId4" Type="http://schemas.openxmlformats.org/officeDocument/2006/relationships/tags" Target="../tags/tag327.xml"/><Relationship Id="rId3" Type="http://schemas.openxmlformats.org/officeDocument/2006/relationships/tags" Target="../tags/tag326.xml"/><Relationship Id="rId2" Type="http://schemas.openxmlformats.org/officeDocument/2006/relationships/tags" Target="../tags/tag325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4" Type="http://schemas.openxmlformats.org/officeDocument/2006/relationships/tags" Target="../tags/tag331.xml"/><Relationship Id="rId3" Type="http://schemas.openxmlformats.org/officeDocument/2006/relationships/tags" Target="../tags/tag330.xml"/><Relationship Id="rId2" Type="http://schemas.openxmlformats.org/officeDocument/2006/relationships/tags" Target="../tags/tag329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tags" Target="../tags/tag335.xml"/><Relationship Id="rId4" Type="http://schemas.openxmlformats.org/officeDocument/2006/relationships/tags" Target="../tags/tag334.xml"/><Relationship Id="rId3" Type="http://schemas.openxmlformats.org/officeDocument/2006/relationships/tags" Target="../tags/tag333.xml"/><Relationship Id="rId2" Type="http://schemas.openxmlformats.org/officeDocument/2006/relationships/tags" Target="../tags/tag332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6" Type="http://schemas.openxmlformats.org/officeDocument/2006/relationships/tags" Target="../tags/tag340.xml"/><Relationship Id="rId5" Type="http://schemas.openxmlformats.org/officeDocument/2006/relationships/tags" Target="../tags/tag339.xml"/><Relationship Id="rId4" Type="http://schemas.openxmlformats.org/officeDocument/2006/relationships/tags" Target="../tags/tag338.xml"/><Relationship Id="rId3" Type="http://schemas.openxmlformats.org/officeDocument/2006/relationships/tags" Target="../tags/tag337.xml"/><Relationship Id="rId2" Type="http://schemas.openxmlformats.org/officeDocument/2006/relationships/tags" Target="../tags/tag336.xm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348.xml"/><Relationship Id="rId8" Type="http://schemas.openxmlformats.org/officeDocument/2006/relationships/tags" Target="../tags/tag347.xml"/><Relationship Id="rId7" Type="http://schemas.openxmlformats.org/officeDocument/2006/relationships/tags" Target="../tags/tag346.xml"/><Relationship Id="rId6" Type="http://schemas.openxmlformats.org/officeDocument/2006/relationships/tags" Target="../tags/tag345.xml"/><Relationship Id="rId5" Type="http://schemas.openxmlformats.org/officeDocument/2006/relationships/tags" Target="../tags/tag344.xml"/><Relationship Id="rId4" Type="http://schemas.openxmlformats.org/officeDocument/2006/relationships/tags" Target="../tags/tag343.xml"/><Relationship Id="rId3" Type="http://schemas.openxmlformats.org/officeDocument/2006/relationships/tags" Target="../tags/tag342.xml"/><Relationship Id="rId20" Type="http://schemas.openxmlformats.org/officeDocument/2006/relationships/tags" Target="../tags/tag359.xml"/><Relationship Id="rId2" Type="http://schemas.openxmlformats.org/officeDocument/2006/relationships/tags" Target="../tags/tag341.xml"/><Relationship Id="rId19" Type="http://schemas.openxmlformats.org/officeDocument/2006/relationships/tags" Target="../tags/tag358.xml"/><Relationship Id="rId18" Type="http://schemas.openxmlformats.org/officeDocument/2006/relationships/tags" Target="../tags/tag357.xml"/><Relationship Id="rId17" Type="http://schemas.openxmlformats.org/officeDocument/2006/relationships/tags" Target="../tags/tag356.xml"/><Relationship Id="rId16" Type="http://schemas.openxmlformats.org/officeDocument/2006/relationships/tags" Target="../tags/tag355.xml"/><Relationship Id="rId15" Type="http://schemas.openxmlformats.org/officeDocument/2006/relationships/tags" Target="../tags/tag354.xml"/><Relationship Id="rId14" Type="http://schemas.openxmlformats.org/officeDocument/2006/relationships/tags" Target="../tags/tag353.xml"/><Relationship Id="rId13" Type="http://schemas.openxmlformats.org/officeDocument/2006/relationships/tags" Target="../tags/tag352.xml"/><Relationship Id="rId12" Type="http://schemas.openxmlformats.org/officeDocument/2006/relationships/tags" Target="../tags/tag351.xml"/><Relationship Id="rId11" Type="http://schemas.openxmlformats.org/officeDocument/2006/relationships/tags" Target="../tags/tag350.xml"/><Relationship Id="rId10" Type="http://schemas.openxmlformats.org/officeDocument/2006/relationships/tags" Target="../tags/tag349.xm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367.xml"/><Relationship Id="rId8" Type="http://schemas.openxmlformats.org/officeDocument/2006/relationships/tags" Target="../tags/tag366.xml"/><Relationship Id="rId72" Type="http://schemas.openxmlformats.org/officeDocument/2006/relationships/tags" Target="../tags/tag430.xml"/><Relationship Id="rId71" Type="http://schemas.openxmlformats.org/officeDocument/2006/relationships/tags" Target="../tags/tag429.xml"/><Relationship Id="rId70" Type="http://schemas.openxmlformats.org/officeDocument/2006/relationships/tags" Target="../tags/tag428.xml"/><Relationship Id="rId7" Type="http://schemas.openxmlformats.org/officeDocument/2006/relationships/tags" Target="../tags/tag365.xml"/><Relationship Id="rId69" Type="http://schemas.openxmlformats.org/officeDocument/2006/relationships/tags" Target="../tags/tag427.xml"/><Relationship Id="rId68" Type="http://schemas.openxmlformats.org/officeDocument/2006/relationships/tags" Target="../tags/tag426.xml"/><Relationship Id="rId67" Type="http://schemas.openxmlformats.org/officeDocument/2006/relationships/tags" Target="../tags/tag425.xml"/><Relationship Id="rId66" Type="http://schemas.openxmlformats.org/officeDocument/2006/relationships/tags" Target="../tags/tag424.xml"/><Relationship Id="rId65" Type="http://schemas.openxmlformats.org/officeDocument/2006/relationships/tags" Target="../tags/tag423.xml"/><Relationship Id="rId64" Type="http://schemas.openxmlformats.org/officeDocument/2006/relationships/tags" Target="../tags/tag422.xml"/><Relationship Id="rId63" Type="http://schemas.openxmlformats.org/officeDocument/2006/relationships/tags" Target="../tags/tag421.xml"/><Relationship Id="rId62" Type="http://schemas.openxmlformats.org/officeDocument/2006/relationships/tags" Target="../tags/tag420.xml"/><Relationship Id="rId61" Type="http://schemas.openxmlformats.org/officeDocument/2006/relationships/tags" Target="../tags/tag419.xml"/><Relationship Id="rId60" Type="http://schemas.openxmlformats.org/officeDocument/2006/relationships/tags" Target="../tags/tag418.xml"/><Relationship Id="rId6" Type="http://schemas.openxmlformats.org/officeDocument/2006/relationships/tags" Target="../tags/tag364.xml"/><Relationship Id="rId59" Type="http://schemas.openxmlformats.org/officeDocument/2006/relationships/tags" Target="../tags/tag417.xml"/><Relationship Id="rId58" Type="http://schemas.openxmlformats.org/officeDocument/2006/relationships/tags" Target="../tags/tag416.xml"/><Relationship Id="rId57" Type="http://schemas.openxmlformats.org/officeDocument/2006/relationships/tags" Target="../tags/tag415.xml"/><Relationship Id="rId56" Type="http://schemas.openxmlformats.org/officeDocument/2006/relationships/tags" Target="../tags/tag414.xml"/><Relationship Id="rId55" Type="http://schemas.openxmlformats.org/officeDocument/2006/relationships/tags" Target="../tags/tag413.xml"/><Relationship Id="rId54" Type="http://schemas.openxmlformats.org/officeDocument/2006/relationships/tags" Target="../tags/tag412.xml"/><Relationship Id="rId53" Type="http://schemas.openxmlformats.org/officeDocument/2006/relationships/tags" Target="../tags/tag411.xml"/><Relationship Id="rId52" Type="http://schemas.openxmlformats.org/officeDocument/2006/relationships/tags" Target="../tags/tag410.xml"/><Relationship Id="rId51" Type="http://schemas.openxmlformats.org/officeDocument/2006/relationships/tags" Target="../tags/tag409.xml"/><Relationship Id="rId50" Type="http://schemas.openxmlformats.org/officeDocument/2006/relationships/tags" Target="../tags/tag408.xml"/><Relationship Id="rId5" Type="http://schemas.openxmlformats.org/officeDocument/2006/relationships/tags" Target="../tags/tag363.xml"/><Relationship Id="rId49" Type="http://schemas.openxmlformats.org/officeDocument/2006/relationships/tags" Target="../tags/tag407.xml"/><Relationship Id="rId48" Type="http://schemas.openxmlformats.org/officeDocument/2006/relationships/tags" Target="../tags/tag406.xml"/><Relationship Id="rId47" Type="http://schemas.openxmlformats.org/officeDocument/2006/relationships/tags" Target="../tags/tag405.xml"/><Relationship Id="rId46" Type="http://schemas.openxmlformats.org/officeDocument/2006/relationships/tags" Target="../tags/tag404.xml"/><Relationship Id="rId45" Type="http://schemas.openxmlformats.org/officeDocument/2006/relationships/tags" Target="../tags/tag403.xml"/><Relationship Id="rId44" Type="http://schemas.openxmlformats.org/officeDocument/2006/relationships/tags" Target="../tags/tag402.xml"/><Relationship Id="rId43" Type="http://schemas.openxmlformats.org/officeDocument/2006/relationships/tags" Target="../tags/tag401.xml"/><Relationship Id="rId42" Type="http://schemas.openxmlformats.org/officeDocument/2006/relationships/tags" Target="../tags/tag400.xml"/><Relationship Id="rId41" Type="http://schemas.openxmlformats.org/officeDocument/2006/relationships/tags" Target="../tags/tag399.xml"/><Relationship Id="rId40" Type="http://schemas.openxmlformats.org/officeDocument/2006/relationships/tags" Target="../tags/tag398.xml"/><Relationship Id="rId4" Type="http://schemas.openxmlformats.org/officeDocument/2006/relationships/tags" Target="../tags/tag362.xml"/><Relationship Id="rId39" Type="http://schemas.openxmlformats.org/officeDocument/2006/relationships/tags" Target="../tags/tag397.xml"/><Relationship Id="rId38" Type="http://schemas.openxmlformats.org/officeDocument/2006/relationships/tags" Target="../tags/tag396.xml"/><Relationship Id="rId37" Type="http://schemas.openxmlformats.org/officeDocument/2006/relationships/tags" Target="../tags/tag395.xml"/><Relationship Id="rId36" Type="http://schemas.openxmlformats.org/officeDocument/2006/relationships/tags" Target="../tags/tag394.xml"/><Relationship Id="rId35" Type="http://schemas.openxmlformats.org/officeDocument/2006/relationships/tags" Target="../tags/tag393.xml"/><Relationship Id="rId34" Type="http://schemas.openxmlformats.org/officeDocument/2006/relationships/tags" Target="../tags/tag392.xml"/><Relationship Id="rId33" Type="http://schemas.openxmlformats.org/officeDocument/2006/relationships/tags" Target="../tags/tag391.xml"/><Relationship Id="rId32" Type="http://schemas.openxmlformats.org/officeDocument/2006/relationships/tags" Target="../tags/tag390.xml"/><Relationship Id="rId31" Type="http://schemas.openxmlformats.org/officeDocument/2006/relationships/tags" Target="../tags/tag389.xml"/><Relationship Id="rId30" Type="http://schemas.openxmlformats.org/officeDocument/2006/relationships/tags" Target="../tags/tag388.xml"/><Relationship Id="rId3" Type="http://schemas.openxmlformats.org/officeDocument/2006/relationships/tags" Target="../tags/tag361.xml"/><Relationship Id="rId29" Type="http://schemas.openxmlformats.org/officeDocument/2006/relationships/tags" Target="../tags/tag387.xml"/><Relationship Id="rId28" Type="http://schemas.openxmlformats.org/officeDocument/2006/relationships/tags" Target="../tags/tag386.xml"/><Relationship Id="rId27" Type="http://schemas.openxmlformats.org/officeDocument/2006/relationships/tags" Target="../tags/tag385.xml"/><Relationship Id="rId26" Type="http://schemas.openxmlformats.org/officeDocument/2006/relationships/tags" Target="../tags/tag384.xml"/><Relationship Id="rId25" Type="http://schemas.openxmlformats.org/officeDocument/2006/relationships/tags" Target="../tags/tag383.xml"/><Relationship Id="rId24" Type="http://schemas.openxmlformats.org/officeDocument/2006/relationships/tags" Target="../tags/tag382.xml"/><Relationship Id="rId23" Type="http://schemas.openxmlformats.org/officeDocument/2006/relationships/tags" Target="../tags/tag381.xml"/><Relationship Id="rId22" Type="http://schemas.openxmlformats.org/officeDocument/2006/relationships/tags" Target="../tags/tag380.xml"/><Relationship Id="rId21" Type="http://schemas.openxmlformats.org/officeDocument/2006/relationships/tags" Target="../tags/tag379.xml"/><Relationship Id="rId20" Type="http://schemas.openxmlformats.org/officeDocument/2006/relationships/tags" Target="../tags/tag378.xml"/><Relationship Id="rId2" Type="http://schemas.openxmlformats.org/officeDocument/2006/relationships/tags" Target="../tags/tag360.xml"/><Relationship Id="rId19" Type="http://schemas.openxmlformats.org/officeDocument/2006/relationships/tags" Target="../tags/tag377.xml"/><Relationship Id="rId18" Type="http://schemas.openxmlformats.org/officeDocument/2006/relationships/tags" Target="../tags/tag376.xml"/><Relationship Id="rId17" Type="http://schemas.openxmlformats.org/officeDocument/2006/relationships/tags" Target="../tags/tag375.xml"/><Relationship Id="rId16" Type="http://schemas.openxmlformats.org/officeDocument/2006/relationships/tags" Target="../tags/tag374.xml"/><Relationship Id="rId15" Type="http://schemas.openxmlformats.org/officeDocument/2006/relationships/tags" Target="../tags/tag373.xml"/><Relationship Id="rId14" Type="http://schemas.openxmlformats.org/officeDocument/2006/relationships/tags" Target="../tags/tag372.xml"/><Relationship Id="rId13" Type="http://schemas.openxmlformats.org/officeDocument/2006/relationships/tags" Target="../tags/tag371.xml"/><Relationship Id="rId12" Type="http://schemas.openxmlformats.org/officeDocument/2006/relationships/tags" Target="../tags/tag370.xml"/><Relationship Id="rId11" Type="http://schemas.openxmlformats.org/officeDocument/2006/relationships/tags" Target="../tags/tag369.xml"/><Relationship Id="rId10" Type="http://schemas.openxmlformats.org/officeDocument/2006/relationships/tags" Target="../tags/tag368.xml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438.xml"/><Relationship Id="rId8" Type="http://schemas.openxmlformats.org/officeDocument/2006/relationships/tags" Target="../tags/tag437.xml"/><Relationship Id="rId7" Type="http://schemas.openxmlformats.org/officeDocument/2006/relationships/tags" Target="../tags/tag436.xml"/><Relationship Id="rId6" Type="http://schemas.openxmlformats.org/officeDocument/2006/relationships/tags" Target="../tags/tag435.xml"/><Relationship Id="rId5" Type="http://schemas.openxmlformats.org/officeDocument/2006/relationships/tags" Target="../tags/tag434.xml"/><Relationship Id="rId4" Type="http://schemas.openxmlformats.org/officeDocument/2006/relationships/tags" Target="../tags/tag433.xml"/><Relationship Id="rId3" Type="http://schemas.openxmlformats.org/officeDocument/2006/relationships/tags" Target="../tags/tag432.xml"/><Relationship Id="rId2" Type="http://schemas.openxmlformats.org/officeDocument/2006/relationships/tags" Target="../tags/tag431.xml"/><Relationship Id="rId19" Type="http://schemas.openxmlformats.org/officeDocument/2006/relationships/tags" Target="../tags/tag448.xml"/><Relationship Id="rId18" Type="http://schemas.openxmlformats.org/officeDocument/2006/relationships/tags" Target="../tags/tag447.xml"/><Relationship Id="rId17" Type="http://schemas.openxmlformats.org/officeDocument/2006/relationships/tags" Target="../tags/tag446.xml"/><Relationship Id="rId16" Type="http://schemas.openxmlformats.org/officeDocument/2006/relationships/tags" Target="../tags/tag445.xml"/><Relationship Id="rId15" Type="http://schemas.openxmlformats.org/officeDocument/2006/relationships/tags" Target="../tags/tag444.xml"/><Relationship Id="rId14" Type="http://schemas.openxmlformats.org/officeDocument/2006/relationships/tags" Target="../tags/tag443.xml"/><Relationship Id="rId13" Type="http://schemas.openxmlformats.org/officeDocument/2006/relationships/tags" Target="../tags/tag442.xml"/><Relationship Id="rId12" Type="http://schemas.openxmlformats.org/officeDocument/2006/relationships/tags" Target="../tags/tag441.xml"/><Relationship Id="rId11" Type="http://schemas.openxmlformats.org/officeDocument/2006/relationships/tags" Target="../tags/tag440.xml"/><Relationship Id="rId10" Type="http://schemas.openxmlformats.org/officeDocument/2006/relationships/tags" Target="../tags/tag439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456.xml"/><Relationship Id="rId8" Type="http://schemas.openxmlformats.org/officeDocument/2006/relationships/tags" Target="../tags/tag455.xml"/><Relationship Id="rId7" Type="http://schemas.openxmlformats.org/officeDocument/2006/relationships/tags" Target="../tags/tag454.xml"/><Relationship Id="rId6" Type="http://schemas.openxmlformats.org/officeDocument/2006/relationships/tags" Target="../tags/tag453.xml"/><Relationship Id="rId5" Type="http://schemas.openxmlformats.org/officeDocument/2006/relationships/tags" Target="../tags/tag452.xml"/><Relationship Id="rId4" Type="http://schemas.openxmlformats.org/officeDocument/2006/relationships/tags" Target="../tags/tag451.xml"/><Relationship Id="rId3" Type="http://schemas.openxmlformats.org/officeDocument/2006/relationships/tags" Target="../tags/tag450.xml"/><Relationship Id="rId2" Type="http://schemas.openxmlformats.org/officeDocument/2006/relationships/tags" Target="../tags/tag449.xml"/><Relationship Id="rId18" Type="http://schemas.openxmlformats.org/officeDocument/2006/relationships/tags" Target="../tags/tag465.xml"/><Relationship Id="rId17" Type="http://schemas.openxmlformats.org/officeDocument/2006/relationships/tags" Target="../tags/tag464.xml"/><Relationship Id="rId16" Type="http://schemas.openxmlformats.org/officeDocument/2006/relationships/tags" Target="../tags/tag463.xml"/><Relationship Id="rId15" Type="http://schemas.openxmlformats.org/officeDocument/2006/relationships/tags" Target="../tags/tag462.xml"/><Relationship Id="rId14" Type="http://schemas.openxmlformats.org/officeDocument/2006/relationships/tags" Target="../tags/tag461.xml"/><Relationship Id="rId13" Type="http://schemas.openxmlformats.org/officeDocument/2006/relationships/tags" Target="../tags/tag460.xml"/><Relationship Id="rId12" Type="http://schemas.openxmlformats.org/officeDocument/2006/relationships/tags" Target="../tags/tag459.xml"/><Relationship Id="rId11" Type="http://schemas.openxmlformats.org/officeDocument/2006/relationships/tags" Target="../tags/tag458.xml"/><Relationship Id="rId10" Type="http://schemas.openxmlformats.org/officeDocument/2006/relationships/tags" Target="../tags/tag457.xml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968" y="136131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968" y="384098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184" y="523097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_1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54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汉仪雅酷黑-95J" panose="00020600040101010101" charset="-122"/>
            </a:endParaRPr>
          </a:p>
        </p:txBody>
      </p:sp>
      <p:sp>
        <p:nvSpPr>
          <p:cNvPr id="2" name="矩形: 圆角 6"/>
          <p:cNvSpPr/>
          <p:nvPr userDrawn="1">
            <p:custDataLst>
              <p:tags r:id="rId3"/>
            </p:custDataLst>
          </p:nvPr>
        </p:nvSpPr>
        <p:spPr>
          <a:xfrm>
            <a:off x="285433" y="271145"/>
            <a:ext cx="11621135" cy="6299200"/>
          </a:xfrm>
          <a:prstGeom prst="roundRect">
            <a:avLst>
              <a:gd name="adj" fmla="val 2097"/>
            </a:avLst>
          </a:prstGeom>
          <a:solidFill>
            <a:schemeClr val="bg2"/>
          </a:solidFill>
          <a:ln w="1270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63" name="Freeform 33"/>
          <p:cNvSpPr/>
          <p:nvPr userDrawn="1">
            <p:custDataLst>
              <p:tags r:id="rId4"/>
            </p:custDataLst>
          </p:nvPr>
        </p:nvSpPr>
        <p:spPr bwMode="auto">
          <a:xfrm>
            <a:off x="10802620" y="5755005"/>
            <a:ext cx="449580" cy="410845"/>
          </a:xfrm>
          <a:custGeom>
            <a:avLst/>
            <a:gdLst>
              <a:gd name="T0" fmla="*/ 0 w 135"/>
              <a:gd name="T1" fmla="*/ 81 h 123"/>
              <a:gd name="T2" fmla="*/ 13 w 135"/>
              <a:gd name="T3" fmla="*/ 123 h 123"/>
              <a:gd name="T4" fmla="*/ 24 w 135"/>
              <a:gd name="T5" fmla="*/ 42 h 123"/>
              <a:gd name="T6" fmla="*/ 26 w 135"/>
              <a:gd name="T7" fmla="*/ 37 h 123"/>
              <a:gd name="T8" fmla="*/ 31 w 135"/>
              <a:gd name="T9" fmla="*/ 34 h 123"/>
              <a:gd name="T10" fmla="*/ 130 w 135"/>
              <a:gd name="T11" fmla="*/ 0 h 123"/>
              <a:gd name="T12" fmla="*/ 134 w 135"/>
              <a:gd name="T13" fmla="*/ 1 h 123"/>
              <a:gd name="T14" fmla="*/ 135 w 135"/>
              <a:gd name="T15" fmla="*/ 4 h 123"/>
              <a:gd name="T16" fmla="*/ 134 w 135"/>
              <a:gd name="T17" fmla="*/ 19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5" h="123">
                <a:moveTo>
                  <a:pt x="0" y="81"/>
                </a:moveTo>
                <a:cubicBezTo>
                  <a:pt x="3" y="96"/>
                  <a:pt x="7" y="110"/>
                  <a:pt x="13" y="123"/>
                </a:cubicBezTo>
                <a:cubicBezTo>
                  <a:pt x="17" y="96"/>
                  <a:pt x="21" y="69"/>
                  <a:pt x="24" y="42"/>
                </a:cubicBezTo>
                <a:cubicBezTo>
                  <a:pt x="25" y="40"/>
                  <a:pt x="25" y="38"/>
                  <a:pt x="26" y="37"/>
                </a:cubicBezTo>
                <a:cubicBezTo>
                  <a:pt x="27" y="35"/>
                  <a:pt x="29" y="35"/>
                  <a:pt x="31" y="34"/>
                </a:cubicBezTo>
                <a:cubicBezTo>
                  <a:pt x="63" y="21"/>
                  <a:pt x="96" y="10"/>
                  <a:pt x="130" y="0"/>
                </a:cubicBezTo>
                <a:cubicBezTo>
                  <a:pt x="131" y="0"/>
                  <a:pt x="133" y="0"/>
                  <a:pt x="134" y="1"/>
                </a:cubicBezTo>
                <a:cubicBezTo>
                  <a:pt x="135" y="2"/>
                  <a:pt x="135" y="3"/>
                  <a:pt x="135" y="4"/>
                </a:cubicBezTo>
                <a:cubicBezTo>
                  <a:pt x="135" y="9"/>
                  <a:pt x="134" y="14"/>
                  <a:pt x="134" y="19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64" name="Freeform 34"/>
          <p:cNvSpPr/>
          <p:nvPr userDrawn="1">
            <p:custDataLst>
              <p:tags r:id="rId5"/>
            </p:custDataLst>
          </p:nvPr>
        </p:nvSpPr>
        <p:spPr bwMode="auto">
          <a:xfrm>
            <a:off x="10988675" y="5886450"/>
            <a:ext cx="189865" cy="229870"/>
          </a:xfrm>
          <a:custGeom>
            <a:avLst/>
            <a:gdLst>
              <a:gd name="T0" fmla="*/ 0 w 57"/>
              <a:gd name="T1" fmla="*/ 15 h 69"/>
              <a:gd name="T2" fmla="*/ 10 w 57"/>
              <a:gd name="T3" fmla="*/ 3 h 69"/>
              <a:gd name="T4" fmla="*/ 24 w 57"/>
              <a:gd name="T5" fmla="*/ 3 h 69"/>
              <a:gd name="T6" fmla="*/ 26 w 57"/>
              <a:gd name="T7" fmla="*/ 24 h 69"/>
              <a:gd name="T8" fmla="*/ 4 w 57"/>
              <a:gd name="T9" fmla="*/ 69 h 69"/>
              <a:gd name="T10" fmla="*/ 57 w 57"/>
              <a:gd name="T11" fmla="*/ 56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" h="69">
                <a:moveTo>
                  <a:pt x="0" y="15"/>
                </a:moveTo>
                <a:cubicBezTo>
                  <a:pt x="3" y="10"/>
                  <a:pt x="6" y="6"/>
                  <a:pt x="10" y="3"/>
                </a:cubicBezTo>
                <a:cubicBezTo>
                  <a:pt x="14" y="1"/>
                  <a:pt x="20" y="0"/>
                  <a:pt x="24" y="3"/>
                </a:cubicBezTo>
                <a:cubicBezTo>
                  <a:pt x="30" y="8"/>
                  <a:pt x="28" y="17"/>
                  <a:pt x="26" y="24"/>
                </a:cubicBezTo>
                <a:cubicBezTo>
                  <a:pt x="21" y="40"/>
                  <a:pt x="16" y="57"/>
                  <a:pt x="4" y="69"/>
                </a:cubicBezTo>
                <a:cubicBezTo>
                  <a:pt x="21" y="63"/>
                  <a:pt x="39" y="59"/>
                  <a:pt x="57" y="56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68" name="Freeform 35"/>
          <p:cNvSpPr/>
          <p:nvPr userDrawn="1">
            <p:custDataLst>
              <p:tags r:id="rId6"/>
            </p:custDataLst>
          </p:nvPr>
        </p:nvSpPr>
        <p:spPr bwMode="auto">
          <a:xfrm>
            <a:off x="746125" y="629285"/>
            <a:ext cx="136525" cy="345440"/>
          </a:xfrm>
          <a:custGeom>
            <a:avLst/>
            <a:gdLst>
              <a:gd name="T0" fmla="*/ 61 w 61"/>
              <a:gd name="T1" fmla="*/ 0 h 154"/>
              <a:gd name="T2" fmla="*/ 9 w 61"/>
              <a:gd name="T3" fmla="*/ 68 h 154"/>
              <a:gd name="T4" fmla="*/ 11 w 61"/>
              <a:gd name="T5" fmla="*/ 154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1" h="154">
                <a:moveTo>
                  <a:pt x="61" y="0"/>
                </a:moveTo>
                <a:cubicBezTo>
                  <a:pt x="34" y="16"/>
                  <a:pt x="16" y="41"/>
                  <a:pt x="9" y="68"/>
                </a:cubicBezTo>
                <a:cubicBezTo>
                  <a:pt x="1" y="96"/>
                  <a:pt x="0" y="124"/>
                  <a:pt x="11" y="154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69" name="Freeform 36"/>
          <p:cNvSpPr/>
          <p:nvPr userDrawn="1">
            <p:custDataLst>
              <p:tags r:id="rId7"/>
            </p:custDataLst>
          </p:nvPr>
        </p:nvSpPr>
        <p:spPr bwMode="auto">
          <a:xfrm>
            <a:off x="1245870" y="777240"/>
            <a:ext cx="136525" cy="345440"/>
          </a:xfrm>
          <a:custGeom>
            <a:avLst/>
            <a:gdLst>
              <a:gd name="T0" fmla="*/ 0 w 61"/>
              <a:gd name="T1" fmla="*/ 154 h 154"/>
              <a:gd name="T2" fmla="*/ 52 w 61"/>
              <a:gd name="T3" fmla="*/ 86 h 154"/>
              <a:gd name="T4" fmla="*/ 50 w 61"/>
              <a:gd name="T5" fmla="*/ 0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1" h="154">
                <a:moveTo>
                  <a:pt x="0" y="154"/>
                </a:moveTo>
                <a:cubicBezTo>
                  <a:pt x="27" y="138"/>
                  <a:pt x="45" y="113"/>
                  <a:pt x="52" y="86"/>
                </a:cubicBezTo>
                <a:cubicBezTo>
                  <a:pt x="60" y="59"/>
                  <a:pt x="61" y="30"/>
                  <a:pt x="50" y="0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0" name="Freeform 37"/>
          <p:cNvSpPr/>
          <p:nvPr userDrawn="1">
            <p:custDataLst>
              <p:tags r:id="rId8"/>
            </p:custDataLst>
          </p:nvPr>
        </p:nvSpPr>
        <p:spPr bwMode="auto">
          <a:xfrm>
            <a:off x="810895" y="725805"/>
            <a:ext cx="148590" cy="214630"/>
          </a:xfrm>
          <a:custGeom>
            <a:avLst/>
            <a:gdLst>
              <a:gd name="T0" fmla="*/ 0 w 66"/>
              <a:gd name="T1" fmla="*/ 85 h 96"/>
              <a:gd name="T2" fmla="*/ 58 w 66"/>
              <a:gd name="T3" fmla="*/ 0 h 96"/>
              <a:gd name="T4" fmla="*/ 66 w 66"/>
              <a:gd name="T5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6" h="96">
                <a:moveTo>
                  <a:pt x="0" y="85"/>
                </a:moveTo>
                <a:cubicBezTo>
                  <a:pt x="19" y="56"/>
                  <a:pt x="39" y="28"/>
                  <a:pt x="58" y="0"/>
                </a:cubicBezTo>
                <a:cubicBezTo>
                  <a:pt x="61" y="32"/>
                  <a:pt x="64" y="64"/>
                  <a:pt x="66" y="96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1" name="Freeform 38"/>
          <p:cNvSpPr/>
          <p:nvPr userDrawn="1">
            <p:custDataLst>
              <p:tags r:id="rId9"/>
            </p:custDataLst>
          </p:nvPr>
        </p:nvSpPr>
        <p:spPr bwMode="auto">
          <a:xfrm>
            <a:off x="876300" y="821690"/>
            <a:ext cx="74295" cy="13970"/>
          </a:xfrm>
          <a:custGeom>
            <a:avLst/>
            <a:gdLst>
              <a:gd name="T0" fmla="*/ 0 w 33"/>
              <a:gd name="T1" fmla="*/ 0 h 6"/>
              <a:gd name="T2" fmla="*/ 33 w 33"/>
              <a:gd name="T3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3" h="6">
                <a:moveTo>
                  <a:pt x="0" y="0"/>
                </a:moveTo>
                <a:cubicBezTo>
                  <a:pt x="11" y="1"/>
                  <a:pt x="22" y="3"/>
                  <a:pt x="33" y="6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2" name="Freeform 39"/>
          <p:cNvSpPr/>
          <p:nvPr userDrawn="1">
            <p:custDataLst>
              <p:tags r:id="rId10"/>
            </p:custDataLst>
          </p:nvPr>
        </p:nvSpPr>
        <p:spPr bwMode="auto">
          <a:xfrm>
            <a:off x="1035050" y="857885"/>
            <a:ext cx="78740" cy="20320"/>
          </a:xfrm>
          <a:custGeom>
            <a:avLst/>
            <a:gdLst>
              <a:gd name="T0" fmla="*/ 0 w 35"/>
              <a:gd name="T1" fmla="*/ 0 h 9"/>
              <a:gd name="T2" fmla="*/ 35 w 35"/>
              <a:gd name="T3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5" h="9">
                <a:moveTo>
                  <a:pt x="0" y="0"/>
                </a:moveTo>
                <a:cubicBezTo>
                  <a:pt x="12" y="3"/>
                  <a:pt x="23" y="6"/>
                  <a:pt x="35" y="9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3" name="Freeform 40"/>
          <p:cNvSpPr/>
          <p:nvPr userDrawn="1">
            <p:custDataLst>
              <p:tags r:id="rId11"/>
            </p:custDataLst>
          </p:nvPr>
        </p:nvSpPr>
        <p:spPr bwMode="auto">
          <a:xfrm>
            <a:off x="1062355" y="831215"/>
            <a:ext cx="17780" cy="92075"/>
          </a:xfrm>
          <a:custGeom>
            <a:avLst/>
            <a:gdLst>
              <a:gd name="T0" fmla="*/ 8 w 8"/>
              <a:gd name="T1" fmla="*/ 0 h 41"/>
              <a:gd name="T2" fmla="*/ 0 w 8"/>
              <a:gd name="T3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41">
                <a:moveTo>
                  <a:pt x="8" y="0"/>
                </a:moveTo>
                <a:cubicBezTo>
                  <a:pt x="5" y="14"/>
                  <a:pt x="2" y="27"/>
                  <a:pt x="0" y="41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4" name="Freeform 41"/>
          <p:cNvSpPr/>
          <p:nvPr userDrawn="1">
            <p:custDataLst>
              <p:tags r:id="rId12"/>
            </p:custDataLst>
          </p:nvPr>
        </p:nvSpPr>
        <p:spPr bwMode="auto">
          <a:xfrm>
            <a:off x="1141095" y="795655"/>
            <a:ext cx="138430" cy="221615"/>
          </a:xfrm>
          <a:custGeom>
            <a:avLst/>
            <a:gdLst>
              <a:gd name="T0" fmla="*/ 0 w 62"/>
              <a:gd name="T1" fmla="*/ 89 h 99"/>
              <a:gd name="T2" fmla="*/ 24 w 62"/>
              <a:gd name="T3" fmla="*/ 0 h 99"/>
              <a:gd name="T4" fmla="*/ 53 w 62"/>
              <a:gd name="T5" fmla="*/ 10 h 99"/>
              <a:gd name="T6" fmla="*/ 54 w 62"/>
              <a:gd name="T7" fmla="*/ 38 h 99"/>
              <a:gd name="T8" fmla="*/ 38 w 62"/>
              <a:gd name="T9" fmla="*/ 43 h 99"/>
              <a:gd name="T10" fmla="*/ 60 w 62"/>
              <a:gd name="T11" fmla="*/ 68 h 99"/>
              <a:gd name="T12" fmla="*/ 55 w 62"/>
              <a:gd name="T13" fmla="*/ 81 h 99"/>
              <a:gd name="T14" fmla="*/ 40 w 62"/>
              <a:gd name="T15" fmla="*/ 96 h 99"/>
              <a:gd name="T16" fmla="*/ 19 w 62"/>
              <a:gd name="T17" fmla="*/ 95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2" h="99">
                <a:moveTo>
                  <a:pt x="0" y="89"/>
                </a:moveTo>
                <a:cubicBezTo>
                  <a:pt x="9" y="60"/>
                  <a:pt x="17" y="30"/>
                  <a:pt x="24" y="0"/>
                </a:cubicBezTo>
                <a:cubicBezTo>
                  <a:pt x="34" y="0"/>
                  <a:pt x="46" y="2"/>
                  <a:pt x="53" y="10"/>
                </a:cubicBezTo>
                <a:cubicBezTo>
                  <a:pt x="61" y="17"/>
                  <a:pt x="62" y="32"/>
                  <a:pt x="54" y="38"/>
                </a:cubicBezTo>
                <a:cubicBezTo>
                  <a:pt x="49" y="42"/>
                  <a:pt x="44" y="42"/>
                  <a:pt x="38" y="43"/>
                </a:cubicBezTo>
                <a:cubicBezTo>
                  <a:pt x="50" y="46"/>
                  <a:pt x="60" y="56"/>
                  <a:pt x="60" y="68"/>
                </a:cubicBezTo>
                <a:cubicBezTo>
                  <a:pt x="59" y="73"/>
                  <a:pt x="58" y="77"/>
                  <a:pt x="55" y="81"/>
                </a:cubicBezTo>
                <a:cubicBezTo>
                  <a:pt x="52" y="88"/>
                  <a:pt x="46" y="93"/>
                  <a:pt x="40" y="96"/>
                </a:cubicBezTo>
                <a:cubicBezTo>
                  <a:pt x="33" y="99"/>
                  <a:pt x="25" y="99"/>
                  <a:pt x="19" y="95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5" name="Freeform 42"/>
          <p:cNvSpPr/>
          <p:nvPr userDrawn="1">
            <p:custDataLst>
              <p:tags r:id="rId13"/>
            </p:custDataLst>
          </p:nvPr>
        </p:nvSpPr>
        <p:spPr bwMode="auto">
          <a:xfrm>
            <a:off x="1411605" y="743585"/>
            <a:ext cx="40640" cy="67310"/>
          </a:xfrm>
          <a:custGeom>
            <a:avLst/>
            <a:gdLst>
              <a:gd name="T0" fmla="*/ 1 w 18"/>
              <a:gd name="T1" fmla="*/ 5 h 30"/>
              <a:gd name="T2" fmla="*/ 12 w 18"/>
              <a:gd name="T3" fmla="*/ 1 h 30"/>
              <a:gd name="T4" fmla="*/ 17 w 18"/>
              <a:gd name="T5" fmla="*/ 10 h 30"/>
              <a:gd name="T6" fmla="*/ 14 w 18"/>
              <a:gd name="T7" fmla="*/ 14 h 30"/>
              <a:gd name="T8" fmla="*/ 0 w 18"/>
              <a:gd name="T9" fmla="*/ 27 h 30"/>
              <a:gd name="T10" fmla="*/ 15 w 18"/>
              <a:gd name="T11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" h="30">
                <a:moveTo>
                  <a:pt x="1" y="5"/>
                </a:moveTo>
                <a:cubicBezTo>
                  <a:pt x="4" y="2"/>
                  <a:pt x="8" y="0"/>
                  <a:pt x="12" y="1"/>
                </a:cubicBezTo>
                <a:cubicBezTo>
                  <a:pt x="15" y="2"/>
                  <a:pt x="18" y="6"/>
                  <a:pt x="17" y="10"/>
                </a:cubicBezTo>
                <a:cubicBezTo>
                  <a:pt x="17" y="11"/>
                  <a:pt x="15" y="12"/>
                  <a:pt x="14" y="14"/>
                </a:cubicBezTo>
                <a:cubicBezTo>
                  <a:pt x="10" y="18"/>
                  <a:pt x="5" y="23"/>
                  <a:pt x="0" y="27"/>
                </a:cubicBezTo>
                <a:cubicBezTo>
                  <a:pt x="5" y="27"/>
                  <a:pt x="10" y="28"/>
                  <a:pt x="15" y="30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7" name="Freeform 46"/>
          <p:cNvSpPr/>
          <p:nvPr userDrawn="1">
            <p:custDataLst>
              <p:tags r:id="rId14"/>
            </p:custDataLst>
          </p:nvPr>
        </p:nvSpPr>
        <p:spPr bwMode="auto">
          <a:xfrm>
            <a:off x="10672445" y="717550"/>
            <a:ext cx="146050" cy="297815"/>
          </a:xfrm>
          <a:custGeom>
            <a:avLst/>
            <a:gdLst>
              <a:gd name="T0" fmla="*/ 0 w 38"/>
              <a:gd name="T1" fmla="*/ 31 h 77"/>
              <a:gd name="T2" fmla="*/ 38 w 38"/>
              <a:gd name="T3" fmla="*/ 0 h 77"/>
              <a:gd name="T4" fmla="*/ 17 w 38"/>
              <a:gd name="T5" fmla="*/ 77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77">
                <a:moveTo>
                  <a:pt x="0" y="31"/>
                </a:moveTo>
                <a:cubicBezTo>
                  <a:pt x="13" y="21"/>
                  <a:pt x="25" y="11"/>
                  <a:pt x="38" y="0"/>
                </a:cubicBezTo>
                <a:cubicBezTo>
                  <a:pt x="31" y="26"/>
                  <a:pt x="24" y="52"/>
                  <a:pt x="17" y="77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8" name="Freeform 47"/>
          <p:cNvSpPr/>
          <p:nvPr userDrawn="1">
            <p:custDataLst>
              <p:tags r:id="rId15"/>
            </p:custDataLst>
          </p:nvPr>
        </p:nvSpPr>
        <p:spPr bwMode="auto">
          <a:xfrm>
            <a:off x="10892155" y="922020"/>
            <a:ext cx="146050" cy="19685"/>
          </a:xfrm>
          <a:custGeom>
            <a:avLst/>
            <a:gdLst>
              <a:gd name="T0" fmla="*/ 0 w 38"/>
              <a:gd name="T1" fmla="*/ 0 h 5"/>
              <a:gd name="T2" fmla="*/ 38 w 38"/>
              <a:gd name="T3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8" h="5">
                <a:moveTo>
                  <a:pt x="0" y="0"/>
                </a:moveTo>
                <a:cubicBezTo>
                  <a:pt x="13" y="1"/>
                  <a:pt x="26" y="2"/>
                  <a:pt x="38" y="5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9" name="Freeform 48"/>
          <p:cNvSpPr/>
          <p:nvPr userDrawn="1">
            <p:custDataLst>
              <p:tags r:id="rId16"/>
            </p:custDataLst>
          </p:nvPr>
        </p:nvSpPr>
        <p:spPr bwMode="auto">
          <a:xfrm>
            <a:off x="10950575" y="852805"/>
            <a:ext cx="26670" cy="127635"/>
          </a:xfrm>
          <a:custGeom>
            <a:avLst/>
            <a:gdLst>
              <a:gd name="T0" fmla="*/ 7 w 7"/>
              <a:gd name="T1" fmla="*/ 0 h 33"/>
              <a:gd name="T2" fmla="*/ 0 w 7"/>
              <a:gd name="T3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" h="33">
                <a:moveTo>
                  <a:pt x="7" y="0"/>
                </a:moveTo>
                <a:cubicBezTo>
                  <a:pt x="5" y="11"/>
                  <a:pt x="2" y="22"/>
                  <a:pt x="0" y="33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80" name="Freeform 49"/>
          <p:cNvSpPr/>
          <p:nvPr userDrawn="1">
            <p:custDataLst>
              <p:tags r:id="rId17"/>
            </p:custDataLst>
          </p:nvPr>
        </p:nvSpPr>
        <p:spPr bwMode="auto">
          <a:xfrm>
            <a:off x="11092815" y="775970"/>
            <a:ext cx="180975" cy="281940"/>
          </a:xfrm>
          <a:custGeom>
            <a:avLst/>
            <a:gdLst>
              <a:gd name="T0" fmla="*/ 14 w 47"/>
              <a:gd name="T1" fmla="*/ 8 h 73"/>
              <a:gd name="T2" fmla="*/ 27 w 47"/>
              <a:gd name="T3" fmla="*/ 1 h 73"/>
              <a:gd name="T4" fmla="*/ 41 w 47"/>
              <a:gd name="T5" fmla="*/ 6 h 73"/>
              <a:gd name="T6" fmla="*/ 40 w 47"/>
              <a:gd name="T7" fmla="*/ 22 h 73"/>
              <a:gd name="T8" fmla="*/ 0 w 47"/>
              <a:gd name="T9" fmla="*/ 70 h 73"/>
              <a:gd name="T10" fmla="*/ 47 w 47"/>
              <a:gd name="T11" fmla="*/ 73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7" h="73">
                <a:moveTo>
                  <a:pt x="14" y="8"/>
                </a:moveTo>
                <a:cubicBezTo>
                  <a:pt x="18" y="5"/>
                  <a:pt x="22" y="2"/>
                  <a:pt x="27" y="1"/>
                </a:cubicBezTo>
                <a:cubicBezTo>
                  <a:pt x="32" y="0"/>
                  <a:pt x="38" y="2"/>
                  <a:pt x="41" y="6"/>
                </a:cubicBezTo>
                <a:cubicBezTo>
                  <a:pt x="44" y="11"/>
                  <a:pt x="42" y="17"/>
                  <a:pt x="40" y="22"/>
                </a:cubicBezTo>
                <a:cubicBezTo>
                  <a:pt x="31" y="41"/>
                  <a:pt x="17" y="58"/>
                  <a:pt x="0" y="70"/>
                </a:cubicBezTo>
                <a:cubicBezTo>
                  <a:pt x="16" y="71"/>
                  <a:pt x="31" y="72"/>
                  <a:pt x="47" y="73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6386" hasCustomPrompt="1"/>
            <p:custDataLst>
              <p:tags r:id="rId18"/>
            </p:custDataLst>
          </p:nvPr>
        </p:nvSpPr>
        <p:spPr>
          <a:xfrm>
            <a:off x="3364971" y="2667000"/>
            <a:ext cx="54493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12" name="Title 11"/>
          <p:cNvSpPr>
            <a:spLocks noGrp="1"/>
          </p:cNvSpPr>
          <p:nvPr>
            <p:ph type="ctrTitle" idx="16385" hasCustomPrompt="1"/>
            <p:custDataLst>
              <p:tags r:id="rId19"/>
            </p:custDataLst>
          </p:nvPr>
        </p:nvSpPr>
        <p:spPr>
          <a:xfrm>
            <a:off x="3364089" y="3175000"/>
            <a:ext cx="5451122" cy="1016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spcBef>
                <a:spcPct val="0"/>
              </a:spcBef>
              <a:spcAft>
                <a:spcPct val="0"/>
              </a:spcAft>
              <a:buNone/>
              <a:defRPr sz="6400" b="1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r>
              <a:rPr lang="zh-CN" altLang="en-US"/>
              <a:t>谢谢观看</a:t>
            </a:r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4_2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1524000"/>
            <a:ext cx="2438400" cy="2209800"/>
          </a:xfrm>
          <a:custGeom>
            <a:avLst/>
            <a:gdLst>
              <a:gd name="connisteX0" fmla="*/ 0 w 2438400"/>
              <a:gd name="connsiteY0" fmla="*/ 203200 h 2209800"/>
              <a:gd name="connisteX1" fmla="*/ 203200 w 2438400"/>
              <a:gd name="connsiteY1" fmla="*/ 0 h 2209800"/>
              <a:gd name="connisteX2" fmla="*/ 2235200 w 2438400"/>
              <a:gd name="connsiteY2" fmla="*/ 0 h 2209800"/>
              <a:gd name="connisteX3" fmla="*/ 2438400 w 2438400"/>
              <a:gd name="connsiteY3" fmla="*/ 203200 h 2209800"/>
              <a:gd name="connisteX4" fmla="*/ 2438400 w 2438400"/>
              <a:gd name="connsiteY4" fmla="*/ 2006600 h 2209800"/>
              <a:gd name="connisteX5" fmla="*/ 2235200 w 2438400"/>
              <a:gd name="connsiteY5" fmla="*/ 2209800 h 2209800"/>
              <a:gd name="connisteX6" fmla="*/ 203200 w 2438400"/>
              <a:gd name="connsiteY6" fmla="*/ 2209800 h 2209800"/>
              <a:gd name="connisteX7" fmla="*/ 0 w 2438400"/>
              <a:gd name="connsiteY7" fmla="*/ 2006600 h 2209800"/>
              <a:gd name="connisteX8" fmla="*/ 0 w 24384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4384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235200" y="0"/>
                </a:lnTo>
                <a:cubicBezTo>
                  <a:pt x="2347424" y="0"/>
                  <a:pt x="2438400" y="90976"/>
                  <a:pt x="2438400" y="203200"/>
                </a:cubicBezTo>
                <a:lnTo>
                  <a:pt x="2438400" y="2006600"/>
                </a:lnTo>
                <a:cubicBezTo>
                  <a:pt x="2438400" y="2118824"/>
                  <a:pt x="2347424" y="2209800"/>
                  <a:pt x="22352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3352800" y="2019300"/>
            <a:ext cx="2590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4" name="内容占位符 13"/>
          <p:cNvSpPr>
            <a:spLocks noGrp="1"/>
          </p:cNvSpPr>
          <p:nvPr>
            <p:ph idx="16391" hasCustomPrompt="1"/>
            <p:custDataLst>
              <p:tags r:id="rId8"/>
            </p:custDataLst>
          </p:nvPr>
        </p:nvSpPr>
        <p:spPr>
          <a:xfrm>
            <a:off x="6248400" y="1524000"/>
            <a:ext cx="2438400" cy="2209800"/>
          </a:xfrm>
          <a:custGeom>
            <a:avLst/>
            <a:gdLst>
              <a:gd name="connisteX0" fmla="*/ 0 w 2438400"/>
              <a:gd name="connsiteY0" fmla="*/ 203200 h 2209800"/>
              <a:gd name="connisteX1" fmla="*/ 203200 w 2438400"/>
              <a:gd name="connsiteY1" fmla="*/ 0 h 2209800"/>
              <a:gd name="connisteX2" fmla="*/ 2235200 w 2438400"/>
              <a:gd name="connsiteY2" fmla="*/ 0 h 2209800"/>
              <a:gd name="connisteX3" fmla="*/ 2438400 w 2438400"/>
              <a:gd name="connsiteY3" fmla="*/ 203200 h 2209800"/>
              <a:gd name="connisteX4" fmla="*/ 2438400 w 2438400"/>
              <a:gd name="connsiteY4" fmla="*/ 2006600 h 2209800"/>
              <a:gd name="connisteX5" fmla="*/ 2235200 w 2438400"/>
              <a:gd name="connsiteY5" fmla="*/ 2209800 h 2209800"/>
              <a:gd name="connisteX6" fmla="*/ 203200 w 2438400"/>
              <a:gd name="connsiteY6" fmla="*/ 2209800 h 2209800"/>
              <a:gd name="connisteX7" fmla="*/ 0 w 2438400"/>
              <a:gd name="connsiteY7" fmla="*/ 2006600 h 2209800"/>
              <a:gd name="connisteX8" fmla="*/ 0 w 24384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4384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235200" y="0"/>
                </a:lnTo>
                <a:cubicBezTo>
                  <a:pt x="2347424" y="0"/>
                  <a:pt x="2438400" y="90976"/>
                  <a:pt x="2438400" y="203200"/>
                </a:cubicBezTo>
                <a:lnTo>
                  <a:pt x="2438400" y="2006600"/>
                </a:lnTo>
                <a:cubicBezTo>
                  <a:pt x="2438400" y="2118824"/>
                  <a:pt x="2347424" y="2209800"/>
                  <a:pt x="22352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8991600" y="2019300"/>
            <a:ext cx="2590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6" name="内容占位符 15"/>
          <p:cNvSpPr>
            <a:spLocks noGrp="1"/>
          </p:cNvSpPr>
          <p:nvPr>
            <p:ph idx="16392" hasCustomPrompt="1"/>
            <p:custDataLst>
              <p:tags r:id="rId10"/>
            </p:custDataLst>
          </p:nvPr>
        </p:nvSpPr>
        <p:spPr>
          <a:xfrm>
            <a:off x="609600" y="4038600"/>
            <a:ext cx="2438400" cy="2209800"/>
          </a:xfrm>
          <a:custGeom>
            <a:avLst/>
            <a:gdLst>
              <a:gd name="connisteX0" fmla="*/ 0 w 2438400"/>
              <a:gd name="connsiteY0" fmla="*/ 203200 h 2209800"/>
              <a:gd name="connisteX1" fmla="*/ 203200 w 2438400"/>
              <a:gd name="connsiteY1" fmla="*/ 0 h 2209800"/>
              <a:gd name="connisteX2" fmla="*/ 2235200 w 2438400"/>
              <a:gd name="connsiteY2" fmla="*/ 0 h 2209800"/>
              <a:gd name="connisteX3" fmla="*/ 2438400 w 2438400"/>
              <a:gd name="connsiteY3" fmla="*/ 203200 h 2209800"/>
              <a:gd name="connisteX4" fmla="*/ 2438400 w 2438400"/>
              <a:gd name="connsiteY4" fmla="*/ 2006600 h 2209800"/>
              <a:gd name="connisteX5" fmla="*/ 2235200 w 2438400"/>
              <a:gd name="connsiteY5" fmla="*/ 2209800 h 2209800"/>
              <a:gd name="connisteX6" fmla="*/ 203200 w 2438400"/>
              <a:gd name="connsiteY6" fmla="*/ 2209800 h 2209800"/>
              <a:gd name="connisteX7" fmla="*/ 0 w 2438400"/>
              <a:gd name="connsiteY7" fmla="*/ 2006600 h 2209800"/>
              <a:gd name="connisteX8" fmla="*/ 0 w 24384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4384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235200" y="0"/>
                </a:lnTo>
                <a:cubicBezTo>
                  <a:pt x="2347424" y="0"/>
                  <a:pt x="2438400" y="90976"/>
                  <a:pt x="2438400" y="203200"/>
                </a:cubicBezTo>
                <a:lnTo>
                  <a:pt x="2438400" y="2006600"/>
                </a:lnTo>
                <a:cubicBezTo>
                  <a:pt x="2438400" y="2118824"/>
                  <a:pt x="2347424" y="2209800"/>
                  <a:pt x="22352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3352800" y="4533900"/>
            <a:ext cx="2590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8" name="内容占位符 17"/>
          <p:cNvSpPr>
            <a:spLocks noGrp="1"/>
          </p:cNvSpPr>
          <p:nvPr>
            <p:ph idx="16393" hasCustomPrompt="1"/>
            <p:custDataLst>
              <p:tags r:id="rId12"/>
            </p:custDataLst>
          </p:nvPr>
        </p:nvSpPr>
        <p:spPr>
          <a:xfrm>
            <a:off x="6248400" y="4038600"/>
            <a:ext cx="2438400" cy="2209800"/>
          </a:xfrm>
          <a:custGeom>
            <a:avLst/>
            <a:gdLst>
              <a:gd name="connisteX0" fmla="*/ 0 w 2438400"/>
              <a:gd name="connsiteY0" fmla="*/ 203200 h 2209800"/>
              <a:gd name="connisteX1" fmla="*/ 203200 w 2438400"/>
              <a:gd name="connsiteY1" fmla="*/ 0 h 2209800"/>
              <a:gd name="connisteX2" fmla="*/ 2235200 w 2438400"/>
              <a:gd name="connsiteY2" fmla="*/ 0 h 2209800"/>
              <a:gd name="connisteX3" fmla="*/ 2438400 w 2438400"/>
              <a:gd name="connsiteY3" fmla="*/ 203200 h 2209800"/>
              <a:gd name="connisteX4" fmla="*/ 2438400 w 2438400"/>
              <a:gd name="connsiteY4" fmla="*/ 2006600 h 2209800"/>
              <a:gd name="connisteX5" fmla="*/ 2235200 w 2438400"/>
              <a:gd name="connsiteY5" fmla="*/ 2209800 h 2209800"/>
              <a:gd name="connisteX6" fmla="*/ 203200 w 2438400"/>
              <a:gd name="connsiteY6" fmla="*/ 2209800 h 2209800"/>
              <a:gd name="connisteX7" fmla="*/ 0 w 2438400"/>
              <a:gd name="connsiteY7" fmla="*/ 2006600 h 2209800"/>
              <a:gd name="connisteX8" fmla="*/ 0 w 24384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4384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235200" y="0"/>
                </a:lnTo>
                <a:cubicBezTo>
                  <a:pt x="2347424" y="0"/>
                  <a:pt x="2438400" y="90976"/>
                  <a:pt x="2438400" y="203200"/>
                </a:cubicBezTo>
                <a:lnTo>
                  <a:pt x="2438400" y="2006600"/>
                </a:lnTo>
                <a:cubicBezTo>
                  <a:pt x="2438400" y="2118824"/>
                  <a:pt x="2347424" y="2209800"/>
                  <a:pt x="22352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8991600" y="4533900"/>
            <a:ext cx="2590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-默认位置-并列-27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22098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781050" y="24130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574800" y="2209800"/>
            <a:ext cx="10007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574800" y="2667000"/>
            <a:ext cx="10007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6" name="装饰  5"/>
          <p:cNvSpPr>
            <a:spLocks noGrp="1"/>
          </p:cNvSpPr>
          <p:nvPr>
            <p:ph type="body" idx="16393" hasCustomPrompt="1"/>
            <p:custDataLst>
              <p:tags r:id="rId10"/>
            </p:custDataLst>
          </p:nvPr>
        </p:nvSpPr>
        <p:spPr>
          <a:xfrm>
            <a:off x="609600" y="41910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781050" y="43942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1574800" y="4191000"/>
            <a:ext cx="10007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1574800" y="4648200"/>
            <a:ext cx="10007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-默认位置-并列-35_9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622300" y="2184400"/>
            <a:ext cx="1498600" cy="1270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10000" b="0" spc="0">
                <a:solidFill>
                  <a:schemeClr val="accent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2387600" y="2082800"/>
            <a:ext cx="919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2387600" y="2641600"/>
            <a:ext cx="9194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 hasCustomPrompt="1"/>
            <p:custDataLst>
              <p:tags r:id="rId9"/>
            </p:custDataLst>
          </p:nvPr>
        </p:nvSpPr>
        <p:spPr>
          <a:xfrm>
            <a:off x="622300" y="4318000"/>
            <a:ext cx="1498600" cy="1270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10000" b="0" spc="0">
                <a:solidFill>
                  <a:schemeClr val="accent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2387600" y="4216400"/>
            <a:ext cx="919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2387600" y="4775200"/>
            <a:ext cx="9194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默认位置-并列-3_7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91" hasCustomPrompt="1"/>
            <p:custDataLst>
              <p:tags r:id="rId6"/>
            </p:custDataLst>
          </p:nvPr>
        </p:nvSpPr>
        <p:spPr>
          <a:xfrm>
            <a:off x="609600" y="23622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idx="16390" hasCustomPrompt="1"/>
            <p:custDataLst>
              <p:tags r:id="rId7"/>
            </p:custDataLst>
          </p:nvPr>
        </p:nvSpPr>
        <p:spPr>
          <a:xfrm>
            <a:off x="894080" y="2646680"/>
            <a:ext cx="650240" cy="6502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133600" y="2413000"/>
            <a:ext cx="944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133600" y="2921000"/>
            <a:ext cx="9448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6" name="装饰  5"/>
          <p:cNvSpPr>
            <a:spLocks noGrp="1"/>
          </p:cNvSpPr>
          <p:nvPr>
            <p:ph type="body" idx="16393" hasCustomPrompt="1"/>
            <p:custDataLst>
              <p:tags r:id="rId10"/>
            </p:custDataLst>
          </p:nvPr>
        </p:nvSpPr>
        <p:spPr>
          <a:xfrm>
            <a:off x="609600" y="41910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idx="16392" hasCustomPrompt="1"/>
            <p:custDataLst>
              <p:tags r:id="rId11"/>
            </p:custDataLst>
          </p:nvPr>
        </p:nvSpPr>
        <p:spPr>
          <a:xfrm>
            <a:off x="894080" y="4475480"/>
            <a:ext cx="650240" cy="6502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133600" y="4241800"/>
            <a:ext cx="944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133600" y="4749800"/>
            <a:ext cx="9448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-方向错位-并列-26_11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7416800" cy="2209800"/>
          </a:xfrm>
          <a:custGeom>
            <a:avLst/>
            <a:gdLst>
              <a:gd name="connisteX0" fmla="*/ 0 w 7416800"/>
              <a:gd name="connsiteY0" fmla="*/ 203200 h 2209800"/>
              <a:gd name="connisteX1" fmla="*/ 203200 w 7416800"/>
              <a:gd name="connsiteY1" fmla="*/ 0 h 2209800"/>
              <a:gd name="connisteX2" fmla="*/ 7416800 w 7416800"/>
              <a:gd name="connsiteY2" fmla="*/ 0 h 2209800"/>
              <a:gd name="connisteX3" fmla="*/ 7416800 w 7416800"/>
              <a:gd name="connsiteY3" fmla="*/ 2209800 h 2209800"/>
              <a:gd name="connisteX4" fmla="*/ 203200 w 7416800"/>
              <a:gd name="connsiteY4" fmla="*/ 2209800 h 2209800"/>
              <a:gd name="connisteX5" fmla="*/ 0 w 7416800"/>
              <a:gd name="connsiteY5" fmla="*/ 2006600 h 2209800"/>
              <a:gd name="connisteX6" fmla="*/ 0 w 74168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4168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7416800" y="0"/>
                </a:lnTo>
                <a:lnTo>
                  <a:pt x="74168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8026400" y="1524000"/>
            <a:ext cx="3556000" cy="2209800"/>
          </a:xfrm>
          <a:custGeom>
            <a:avLst/>
            <a:gdLst>
              <a:gd name="connisteX0" fmla="*/ 0 w 3556000"/>
              <a:gd name="connsiteY0" fmla="*/ 0 h 2209800"/>
              <a:gd name="connisteX1" fmla="*/ 3352800 w 3556000"/>
              <a:gd name="connsiteY1" fmla="*/ 0 h 2209800"/>
              <a:gd name="connisteX2" fmla="*/ 3556000 w 3556000"/>
              <a:gd name="connsiteY2" fmla="*/ 203200 h 2209800"/>
              <a:gd name="connisteX3" fmla="*/ 3556000 w 3556000"/>
              <a:gd name="connsiteY3" fmla="*/ 2006600 h 2209800"/>
              <a:gd name="connisteX4" fmla="*/ 3352800 w 3556000"/>
              <a:gd name="connsiteY4" fmla="*/ 2209800 h 2209800"/>
              <a:gd name="connisteX5" fmla="*/ 0 w 3556000"/>
              <a:gd name="connsiteY5" fmla="*/ 2209800 h 2209800"/>
              <a:gd name="connisteX6" fmla="*/ 0 w 3556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56000" h="2209800">
                <a:moveTo>
                  <a:pt x="0" y="0"/>
                </a:moveTo>
                <a:lnTo>
                  <a:pt x="3352800" y="0"/>
                </a:lnTo>
                <a:cubicBezTo>
                  <a:pt x="3465024" y="0"/>
                  <a:pt x="3556000" y="90976"/>
                  <a:pt x="3556000" y="203200"/>
                </a:cubicBezTo>
                <a:lnTo>
                  <a:pt x="3556000" y="2006600"/>
                </a:lnTo>
                <a:cubicBezTo>
                  <a:pt x="3556000" y="2118824"/>
                  <a:pt x="3465024" y="2209800"/>
                  <a:pt x="3352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6807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6807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4165600" y="4038600"/>
            <a:ext cx="7416800" cy="2209800"/>
          </a:xfrm>
          <a:custGeom>
            <a:avLst/>
            <a:gdLst>
              <a:gd name="connisteX0" fmla="*/ 0 w 7416800"/>
              <a:gd name="connsiteY0" fmla="*/ 0 h 2209800"/>
              <a:gd name="connisteX1" fmla="*/ 7213600 w 7416800"/>
              <a:gd name="connsiteY1" fmla="*/ 0 h 2209800"/>
              <a:gd name="connisteX2" fmla="*/ 7416800 w 7416800"/>
              <a:gd name="connsiteY2" fmla="*/ 203200 h 2209800"/>
              <a:gd name="connisteX3" fmla="*/ 7416800 w 7416800"/>
              <a:gd name="connsiteY3" fmla="*/ 2006600 h 2209800"/>
              <a:gd name="connisteX4" fmla="*/ 7213600 w 7416800"/>
              <a:gd name="connsiteY4" fmla="*/ 2209800 h 2209800"/>
              <a:gd name="connisteX5" fmla="*/ 0 w 7416800"/>
              <a:gd name="connsiteY5" fmla="*/ 2209800 h 2209800"/>
              <a:gd name="connisteX6" fmla="*/ 0 w 7416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416800" h="2209800">
                <a:moveTo>
                  <a:pt x="0" y="0"/>
                </a:moveTo>
                <a:lnTo>
                  <a:pt x="7213600" y="0"/>
                </a:lnTo>
                <a:cubicBezTo>
                  <a:pt x="7325824" y="0"/>
                  <a:pt x="7416800" y="90976"/>
                  <a:pt x="7416800" y="203200"/>
                </a:cubicBezTo>
                <a:lnTo>
                  <a:pt x="7416800" y="2006600"/>
                </a:lnTo>
                <a:cubicBezTo>
                  <a:pt x="7416800" y="2118824"/>
                  <a:pt x="7325824" y="2209800"/>
                  <a:pt x="7213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3556000" cy="2209800"/>
          </a:xfrm>
          <a:custGeom>
            <a:avLst/>
            <a:gdLst>
              <a:gd name="connisteX0" fmla="*/ 0 w 3556000"/>
              <a:gd name="connsiteY0" fmla="*/ 203200 h 2209800"/>
              <a:gd name="connisteX1" fmla="*/ 203200 w 3556000"/>
              <a:gd name="connsiteY1" fmla="*/ 0 h 2209800"/>
              <a:gd name="connisteX2" fmla="*/ 3556000 w 3556000"/>
              <a:gd name="connsiteY2" fmla="*/ 0 h 2209800"/>
              <a:gd name="connisteX3" fmla="*/ 3556000 w 3556000"/>
              <a:gd name="connsiteY3" fmla="*/ 2209800 h 2209800"/>
              <a:gd name="connisteX4" fmla="*/ 203200 w 3556000"/>
              <a:gd name="connsiteY4" fmla="*/ 2209800 h 2209800"/>
              <a:gd name="connisteX5" fmla="*/ 0 w 3556000"/>
              <a:gd name="connsiteY5" fmla="*/ 2006600 h 2209800"/>
              <a:gd name="connisteX6" fmla="*/ 0 w 3556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56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556000" y="0"/>
                </a:lnTo>
                <a:lnTo>
                  <a:pt x="3556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470400" y="4406900"/>
            <a:ext cx="6807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470400" y="4965700"/>
            <a:ext cx="6807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-默认位置-并列-27_2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9144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95" hasCustomPrompt="1"/>
            <p:custDataLst>
              <p:tags r:id="rId6"/>
            </p:custDataLst>
          </p:nvPr>
        </p:nvSpPr>
        <p:spPr>
          <a:xfrm>
            <a:off x="609600" y="19812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781050" y="21844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574800" y="1828800"/>
            <a:ext cx="10007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574800" y="2286000"/>
            <a:ext cx="10007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6" name="装饰  5"/>
          <p:cNvSpPr>
            <a:spLocks noGrp="1"/>
          </p:cNvSpPr>
          <p:nvPr>
            <p:ph type="body" idx="16396" hasCustomPrompt="1"/>
            <p:custDataLst>
              <p:tags r:id="rId10"/>
            </p:custDataLst>
          </p:nvPr>
        </p:nvSpPr>
        <p:spPr>
          <a:xfrm>
            <a:off x="609600" y="36576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781050" y="38608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1574800" y="3505200"/>
            <a:ext cx="10007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1574800" y="3962400"/>
            <a:ext cx="10007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609600" y="53340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4" hasCustomPrompt="1"/>
            <p:custDataLst>
              <p:tags r:id="rId15"/>
            </p:custDataLst>
          </p:nvPr>
        </p:nvSpPr>
        <p:spPr>
          <a:xfrm>
            <a:off x="781050" y="55372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03</a:t>
            </a:r>
            <a:endParaRPr lang="zh-CN" altLang="en-US"/>
          </a:p>
        </p:txBody>
      </p:sp>
      <p:sp>
        <p:nvSpPr>
          <p:cNvPr id="22" name="文本占位符 21"/>
          <p:cNvSpPr>
            <a:spLocks noGrp="1"/>
          </p:cNvSpPr>
          <p:nvPr>
            <p:ph type="body" idx="16392" hasCustomPrompt="1"/>
            <p:custDataLst>
              <p:tags r:id="rId16"/>
            </p:custDataLst>
          </p:nvPr>
        </p:nvSpPr>
        <p:spPr>
          <a:xfrm>
            <a:off x="1574800" y="5181600"/>
            <a:ext cx="10007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23" name="文本占位符 22"/>
          <p:cNvSpPr>
            <a:spLocks noGrp="1"/>
          </p:cNvSpPr>
          <p:nvPr>
            <p:ph type="body" idx="16393" hasCustomPrompt="1"/>
            <p:custDataLst>
              <p:tags r:id="rId17"/>
            </p:custDataLst>
          </p:nvPr>
        </p:nvSpPr>
        <p:spPr>
          <a:xfrm>
            <a:off x="1574800" y="5638800"/>
            <a:ext cx="10007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3_2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37846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89" hasCustomPrompt="1"/>
            <p:custDataLst>
              <p:tags r:id="rId6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203200 h 2641600"/>
              <a:gd name="connisteX1" fmla="*/ 203200 w 10972800"/>
              <a:gd name="connsiteY1" fmla="*/ 0 h 2641600"/>
              <a:gd name="connisteX2" fmla="*/ 10769600 w 10972800"/>
              <a:gd name="connsiteY2" fmla="*/ 0 h 2641600"/>
              <a:gd name="connisteX3" fmla="*/ 10972800 w 10972800"/>
              <a:gd name="connsiteY3" fmla="*/ 203200 h 2641600"/>
              <a:gd name="connisteX4" fmla="*/ 10972800 w 10972800"/>
              <a:gd name="connsiteY4" fmla="*/ 2438400 h 2641600"/>
              <a:gd name="connisteX5" fmla="*/ 10769600 w 10972800"/>
              <a:gd name="connsiteY5" fmla="*/ 2641600 h 2641600"/>
              <a:gd name="connisteX6" fmla="*/ 203200 w 10972800"/>
              <a:gd name="connsiteY6" fmla="*/ 2641600 h 2641600"/>
              <a:gd name="connisteX7" fmla="*/ 0 w 10972800"/>
              <a:gd name="connsiteY7" fmla="*/ 2438400 h 2641600"/>
              <a:gd name="connisteX8" fmla="*/ 0 w 10972800"/>
              <a:gd name="connsiteY8" fmla="*/ 2032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641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438400"/>
                </a:lnTo>
                <a:cubicBezTo>
                  <a:pt x="10972800" y="2550624"/>
                  <a:pt x="10881824" y="2641600"/>
                  <a:pt x="10769600" y="2641600"/>
                </a:cubicBezTo>
                <a:lnTo>
                  <a:pt x="203200" y="2641600"/>
                </a:lnTo>
                <a:cubicBezTo>
                  <a:pt x="90976" y="2641600"/>
                  <a:pt x="0" y="2550624"/>
                  <a:pt x="0" y="24384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4648200" y="4140200"/>
            <a:ext cx="19050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7162800" y="4140200"/>
            <a:ext cx="19050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9677400" y="4140200"/>
            <a:ext cx="19050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13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1524000"/>
            <a:ext cx="10972800" cy="1473200"/>
          </a:xfrm>
          <a:custGeom>
            <a:avLst/>
            <a:gdLst>
              <a:gd name="connisteX0" fmla="*/ 0 w 10972800"/>
              <a:gd name="connsiteY0" fmla="*/ 203200 h 1473200"/>
              <a:gd name="connisteX1" fmla="*/ 203200 w 10972800"/>
              <a:gd name="connsiteY1" fmla="*/ 0 h 1473200"/>
              <a:gd name="connisteX2" fmla="*/ 10769600 w 10972800"/>
              <a:gd name="connsiteY2" fmla="*/ 0 h 1473200"/>
              <a:gd name="connisteX3" fmla="*/ 10972800 w 10972800"/>
              <a:gd name="connsiteY3" fmla="*/ 203200 h 1473200"/>
              <a:gd name="connisteX4" fmla="*/ 10972800 w 10972800"/>
              <a:gd name="connsiteY4" fmla="*/ 1270000 h 1473200"/>
              <a:gd name="connisteX5" fmla="*/ 10769600 w 10972800"/>
              <a:gd name="connsiteY5" fmla="*/ 1473200 h 1473200"/>
              <a:gd name="connisteX6" fmla="*/ 203200 w 10972800"/>
              <a:gd name="connsiteY6" fmla="*/ 1473200 h 1473200"/>
              <a:gd name="connisteX7" fmla="*/ 0 w 10972800"/>
              <a:gd name="connsiteY7" fmla="*/ 1270000 h 1473200"/>
              <a:gd name="connisteX8" fmla="*/ 0 w 10972800"/>
              <a:gd name="connsiteY8" fmla="*/ 20320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47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270000"/>
                </a:lnTo>
                <a:cubicBezTo>
                  <a:pt x="10972800" y="1382224"/>
                  <a:pt x="10881824" y="1473200"/>
                  <a:pt x="10769600" y="1473200"/>
                </a:cubicBezTo>
                <a:lnTo>
                  <a:pt x="203200" y="1473200"/>
                </a:lnTo>
                <a:cubicBezTo>
                  <a:pt x="90976" y="1473200"/>
                  <a:pt x="0" y="1382224"/>
                  <a:pt x="0" y="127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7"/>
            </p:custDataLst>
          </p:nvPr>
        </p:nvSpPr>
        <p:spPr>
          <a:xfrm>
            <a:off x="914400" y="18034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082800" y="1854200"/>
            <a:ext cx="91948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082800" y="2362200"/>
            <a:ext cx="91948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609600" y="3149600"/>
            <a:ext cx="10972800" cy="1473200"/>
          </a:xfrm>
          <a:custGeom>
            <a:avLst/>
            <a:gdLst>
              <a:gd name="connisteX0" fmla="*/ 0 w 10972800"/>
              <a:gd name="connsiteY0" fmla="*/ 203200 h 1473200"/>
              <a:gd name="connisteX1" fmla="*/ 203200 w 10972800"/>
              <a:gd name="connsiteY1" fmla="*/ 0 h 1473200"/>
              <a:gd name="connisteX2" fmla="*/ 10769600 w 10972800"/>
              <a:gd name="connsiteY2" fmla="*/ 0 h 1473200"/>
              <a:gd name="connisteX3" fmla="*/ 10972800 w 10972800"/>
              <a:gd name="connsiteY3" fmla="*/ 203200 h 1473200"/>
              <a:gd name="connisteX4" fmla="*/ 10972800 w 10972800"/>
              <a:gd name="connsiteY4" fmla="*/ 1270000 h 1473200"/>
              <a:gd name="connisteX5" fmla="*/ 10769600 w 10972800"/>
              <a:gd name="connsiteY5" fmla="*/ 1473200 h 1473200"/>
              <a:gd name="connisteX6" fmla="*/ 203200 w 10972800"/>
              <a:gd name="connsiteY6" fmla="*/ 1473200 h 1473200"/>
              <a:gd name="connisteX7" fmla="*/ 0 w 10972800"/>
              <a:gd name="connsiteY7" fmla="*/ 1270000 h 1473200"/>
              <a:gd name="connisteX8" fmla="*/ 0 w 10972800"/>
              <a:gd name="connsiteY8" fmla="*/ 20320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47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270000"/>
                </a:lnTo>
                <a:cubicBezTo>
                  <a:pt x="10972800" y="1382224"/>
                  <a:pt x="10881824" y="1473200"/>
                  <a:pt x="10769600" y="1473200"/>
                </a:cubicBezTo>
                <a:lnTo>
                  <a:pt x="203200" y="1473200"/>
                </a:lnTo>
                <a:cubicBezTo>
                  <a:pt x="90976" y="1473200"/>
                  <a:pt x="0" y="1382224"/>
                  <a:pt x="0" y="127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idx="16395" hasCustomPrompt="1"/>
            <p:custDataLst>
              <p:tags r:id="rId11"/>
            </p:custDataLst>
          </p:nvPr>
        </p:nvSpPr>
        <p:spPr>
          <a:xfrm>
            <a:off x="914400" y="34290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082800" y="3479800"/>
            <a:ext cx="91948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082800" y="3987800"/>
            <a:ext cx="91948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20" name="装饰  9"/>
          <p:cNvSpPr>
            <a:spLocks noGrp="1"/>
          </p:cNvSpPr>
          <p:nvPr>
            <p:ph type="body" idx="16396" hasCustomPrompt="1"/>
            <p:custDataLst>
              <p:tags r:id="rId14"/>
            </p:custDataLst>
          </p:nvPr>
        </p:nvSpPr>
        <p:spPr>
          <a:xfrm>
            <a:off x="609600" y="4775200"/>
            <a:ext cx="10972800" cy="1473200"/>
          </a:xfrm>
          <a:custGeom>
            <a:avLst/>
            <a:gdLst>
              <a:gd name="connisteX0" fmla="*/ 0 w 10972800"/>
              <a:gd name="connsiteY0" fmla="*/ 203200 h 1473200"/>
              <a:gd name="connisteX1" fmla="*/ 203200 w 10972800"/>
              <a:gd name="connsiteY1" fmla="*/ 0 h 1473200"/>
              <a:gd name="connisteX2" fmla="*/ 10769600 w 10972800"/>
              <a:gd name="connsiteY2" fmla="*/ 0 h 1473200"/>
              <a:gd name="connisteX3" fmla="*/ 10972800 w 10972800"/>
              <a:gd name="connsiteY3" fmla="*/ 203200 h 1473200"/>
              <a:gd name="connisteX4" fmla="*/ 10972800 w 10972800"/>
              <a:gd name="connsiteY4" fmla="*/ 1270000 h 1473200"/>
              <a:gd name="connisteX5" fmla="*/ 10769600 w 10972800"/>
              <a:gd name="connsiteY5" fmla="*/ 1473200 h 1473200"/>
              <a:gd name="connisteX6" fmla="*/ 203200 w 10972800"/>
              <a:gd name="connsiteY6" fmla="*/ 1473200 h 1473200"/>
              <a:gd name="connisteX7" fmla="*/ 0 w 10972800"/>
              <a:gd name="connsiteY7" fmla="*/ 1270000 h 1473200"/>
              <a:gd name="connisteX8" fmla="*/ 0 w 10972800"/>
              <a:gd name="connsiteY8" fmla="*/ 20320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47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270000"/>
                </a:lnTo>
                <a:cubicBezTo>
                  <a:pt x="10972800" y="1382224"/>
                  <a:pt x="10881824" y="1473200"/>
                  <a:pt x="10769600" y="1473200"/>
                </a:cubicBezTo>
                <a:lnTo>
                  <a:pt x="203200" y="1473200"/>
                </a:lnTo>
                <a:cubicBezTo>
                  <a:pt x="90976" y="1473200"/>
                  <a:pt x="0" y="1382224"/>
                  <a:pt x="0" y="127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1" name="图片占位符 20"/>
          <p:cNvSpPr>
            <a:spLocks noGrp="1"/>
          </p:cNvSpPr>
          <p:nvPr>
            <p:ph type="pic" idx="16397" hasCustomPrompt="1"/>
            <p:custDataLst>
              <p:tags r:id="rId15"/>
            </p:custDataLst>
          </p:nvPr>
        </p:nvSpPr>
        <p:spPr>
          <a:xfrm>
            <a:off x="914400" y="50546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2082800" y="5105400"/>
            <a:ext cx="91948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2082800" y="5613400"/>
            <a:ext cx="91948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84" y="1983597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-默认位置-并列-34_2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idx="16392" hasCustomPrompt="1"/>
            <p:custDataLst>
              <p:tags r:id="rId6"/>
            </p:custDataLst>
          </p:nvPr>
        </p:nvSpPr>
        <p:spPr>
          <a:xfrm>
            <a:off x="609600" y="16002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2082800" y="1651000"/>
            <a:ext cx="9499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2082800" y="2159000"/>
            <a:ext cx="9499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idx="16393" hasCustomPrompt="1"/>
            <p:custDataLst>
              <p:tags r:id="rId9"/>
            </p:custDataLst>
          </p:nvPr>
        </p:nvSpPr>
        <p:spPr>
          <a:xfrm>
            <a:off x="609600" y="32766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2082800" y="3327400"/>
            <a:ext cx="9499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2082800" y="3835400"/>
            <a:ext cx="9499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idx="16394" hasCustomPrompt="1"/>
            <p:custDataLst>
              <p:tags r:id="rId12"/>
            </p:custDataLst>
          </p:nvPr>
        </p:nvSpPr>
        <p:spPr>
          <a:xfrm>
            <a:off x="609600" y="49530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2082800" y="5003800"/>
            <a:ext cx="9499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2082800" y="5511800"/>
            <a:ext cx="9499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颜色错位-并列-32_7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91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203200 h 2209800"/>
              <a:gd name="connisteX1" fmla="*/ 203200 w 10972800"/>
              <a:gd name="connsiteY1" fmla="*/ 0 h 2209800"/>
              <a:gd name="connisteX2" fmla="*/ 10769600 w 10972800"/>
              <a:gd name="connsiteY2" fmla="*/ 0 h 2209800"/>
              <a:gd name="connisteX3" fmla="*/ 10972800 w 10972800"/>
              <a:gd name="connsiteY3" fmla="*/ 203200 h 2209800"/>
              <a:gd name="connisteX4" fmla="*/ 10972800 w 10972800"/>
              <a:gd name="connsiteY4" fmla="*/ 2006600 h 2209800"/>
              <a:gd name="connisteX5" fmla="*/ 10769600 w 10972800"/>
              <a:gd name="connsiteY5" fmla="*/ 2209800 h 2209800"/>
              <a:gd name="connisteX6" fmla="*/ 203200 w 10972800"/>
              <a:gd name="connsiteY6" fmla="*/ 2209800 h 2209800"/>
              <a:gd name="connisteX7" fmla="*/ 0 w 10972800"/>
              <a:gd name="connsiteY7" fmla="*/ 2006600 h 2209800"/>
              <a:gd name="connisteX8" fmla="*/ 0 w 109728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006600"/>
                </a:lnTo>
                <a:cubicBezTo>
                  <a:pt x="10972800" y="2118824"/>
                  <a:pt x="10881824" y="2209800"/>
                  <a:pt x="107696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装饰  2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>
          <a:xfrm>
            <a:off x="1016000" y="18669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idx="16390" hasCustomPrompt="1"/>
            <p:custDataLst>
              <p:tags r:id="rId8"/>
            </p:custDataLst>
          </p:nvPr>
        </p:nvSpPr>
        <p:spPr>
          <a:xfrm>
            <a:off x="1371600" y="2222500"/>
            <a:ext cx="812800" cy="8128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9"/>
            </p:custDataLst>
          </p:nvPr>
        </p:nvSpPr>
        <p:spPr>
          <a:xfrm>
            <a:off x="2895600" y="2197100"/>
            <a:ext cx="8280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10"/>
            </p:custDataLst>
          </p:nvPr>
        </p:nvSpPr>
        <p:spPr>
          <a:xfrm>
            <a:off x="2895600" y="2755900"/>
            <a:ext cx="82804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7" name="装饰  6"/>
          <p:cNvSpPr>
            <a:spLocks noGrp="1"/>
          </p:cNvSpPr>
          <p:nvPr>
            <p:ph type="body" idx="16394" hasCustomPrompt="1"/>
            <p:custDataLst>
              <p:tags r:id="rId11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203200 h 2209800"/>
              <a:gd name="connisteX1" fmla="*/ 203200 w 10972800"/>
              <a:gd name="connsiteY1" fmla="*/ 0 h 2209800"/>
              <a:gd name="connisteX2" fmla="*/ 10769600 w 10972800"/>
              <a:gd name="connsiteY2" fmla="*/ 0 h 2209800"/>
              <a:gd name="connisteX3" fmla="*/ 10972800 w 10972800"/>
              <a:gd name="connsiteY3" fmla="*/ 203200 h 2209800"/>
              <a:gd name="connisteX4" fmla="*/ 10972800 w 10972800"/>
              <a:gd name="connsiteY4" fmla="*/ 2006600 h 2209800"/>
              <a:gd name="connisteX5" fmla="*/ 10769600 w 10972800"/>
              <a:gd name="connsiteY5" fmla="*/ 2209800 h 2209800"/>
              <a:gd name="connisteX6" fmla="*/ 203200 w 10972800"/>
              <a:gd name="connsiteY6" fmla="*/ 2209800 h 2209800"/>
              <a:gd name="connisteX7" fmla="*/ 0 w 10972800"/>
              <a:gd name="connsiteY7" fmla="*/ 2006600 h 2209800"/>
              <a:gd name="connisteX8" fmla="*/ 0 w 109728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006600"/>
                </a:lnTo>
                <a:cubicBezTo>
                  <a:pt x="10972800" y="2118824"/>
                  <a:pt x="10881824" y="2209800"/>
                  <a:pt x="107696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装饰  7"/>
          <p:cNvSpPr>
            <a:spLocks noGrp="1"/>
          </p:cNvSpPr>
          <p:nvPr>
            <p:ph type="body" idx="16395" hasCustomPrompt="1"/>
            <p:custDataLst>
              <p:tags r:id="rId12"/>
            </p:custDataLst>
          </p:nvPr>
        </p:nvSpPr>
        <p:spPr>
          <a:xfrm>
            <a:off x="1016000" y="43815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FFFFFF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9" name="图片占位符 18"/>
          <p:cNvSpPr>
            <a:spLocks noGrp="1"/>
          </p:cNvSpPr>
          <p:nvPr>
            <p:ph type="pic" idx="16393" hasCustomPrompt="1"/>
            <p:custDataLst>
              <p:tags r:id="rId13"/>
            </p:custDataLst>
          </p:nvPr>
        </p:nvSpPr>
        <p:spPr>
          <a:xfrm>
            <a:off x="1371600" y="4737100"/>
            <a:ext cx="812800" cy="8128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6388" hasCustomPrompt="1"/>
            <p:custDataLst>
              <p:tags r:id="rId14"/>
            </p:custDataLst>
          </p:nvPr>
        </p:nvSpPr>
        <p:spPr>
          <a:xfrm>
            <a:off x="2895600" y="4711700"/>
            <a:ext cx="8280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21" name="文本占位符 20"/>
          <p:cNvSpPr>
            <a:spLocks noGrp="1"/>
          </p:cNvSpPr>
          <p:nvPr>
            <p:ph type="body" idx="16389" hasCustomPrompt="1"/>
            <p:custDataLst>
              <p:tags r:id="rId15"/>
            </p:custDataLst>
          </p:nvPr>
        </p:nvSpPr>
        <p:spPr>
          <a:xfrm>
            <a:off x="2895600" y="5270500"/>
            <a:ext cx="82804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颜色错位-并列-39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91" hasCustomPrompt="1"/>
            <p:custDataLst>
              <p:tags r:id="rId6"/>
            </p:custDataLst>
          </p:nvPr>
        </p:nvSpPr>
        <p:spPr>
          <a:xfrm>
            <a:off x="609600" y="1524000"/>
            <a:ext cx="10972800" cy="2209800"/>
          </a:xfrm>
          <a:custGeom>
            <a:avLst/>
            <a:gdLst>
              <a:gd name="connisteX0" fmla="*/ 0 w 10972800"/>
              <a:gd name="connsiteY0" fmla="*/ 203200 h 2209800"/>
              <a:gd name="connisteX1" fmla="*/ 203200 w 10972800"/>
              <a:gd name="connsiteY1" fmla="*/ 0 h 2209800"/>
              <a:gd name="connisteX2" fmla="*/ 10769600 w 10972800"/>
              <a:gd name="connsiteY2" fmla="*/ 0 h 2209800"/>
              <a:gd name="connisteX3" fmla="*/ 10972800 w 10972800"/>
              <a:gd name="connsiteY3" fmla="*/ 203200 h 2209800"/>
              <a:gd name="connisteX4" fmla="*/ 10972800 w 10972800"/>
              <a:gd name="connsiteY4" fmla="*/ 2006600 h 2209800"/>
              <a:gd name="connisteX5" fmla="*/ 10769600 w 10972800"/>
              <a:gd name="connsiteY5" fmla="*/ 2209800 h 2209800"/>
              <a:gd name="connisteX6" fmla="*/ 203200 w 10972800"/>
              <a:gd name="connsiteY6" fmla="*/ 2209800 h 2209800"/>
              <a:gd name="connisteX7" fmla="*/ 0 w 10972800"/>
              <a:gd name="connsiteY7" fmla="*/ 2006600 h 2209800"/>
              <a:gd name="connisteX8" fmla="*/ 0 w 109728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006600"/>
                </a:lnTo>
                <a:cubicBezTo>
                  <a:pt x="10972800" y="2118824"/>
                  <a:pt x="10881824" y="2209800"/>
                  <a:pt x="107696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idx="16390" hasCustomPrompt="1"/>
            <p:custDataLst>
              <p:tags r:id="rId7"/>
            </p:custDataLst>
          </p:nvPr>
        </p:nvSpPr>
        <p:spPr>
          <a:xfrm>
            <a:off x="914400" y="2019300"/>
            <a:ext cx="1219200" cy="12192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2438400" y="2070100"/>
            <a:ext cx="883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2438400" y="2578100"/>
            <a:ext cx="883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6" name="装饰  5"/>
          <p:cNvSpPr>
            <a:spLocks noGrp="1"/>
          </p:cNvSpPr>
          <p:nvPr>
            <p:ph type="body" idx="16393" hasCustomPrompt="1"/>
            <p:custDataLst>
              <p:tags r:id="rId10"/>
            </p:custDataLst>
          </p:nvPr>
        </p:nvSpPr>
        <p:spPr>
          <a:xfrm>
            <a:off x="609600" y="4038600"/>
            <a:ext cx="10972800" cy="2209800"/>
          </a:xfrm>
          <a:custGeom>
            <a:avLst/>
            <a:gdLst>
              <a:gd name="connisteX0" fmla="*/ 0 w 10972800"/>
              <a:gd name="connsiteY0" fmla="*/ 203200 h 2209800"/>
              <a:gd name="connisteX1" fmla="*/ 203200 w 10972800"/>
              <a:gd name="connsiteY1" fmla="*/ 0 h 2209800"/>
              <a:gd name="connisteX2" fmla="*/ 10769600 w 10972800"/>
              <a:gd name="connsiteY2" fmla="*/ 0 h 2209800"/>
              <a:gd name="connisteX3" fmla="*/ 10972800 w 10972800"/>
              <a:gd name="connsiteY3" fmla="*/ 203200 h 2209800"/>
              <a:gd name="connisteX4" fmla="*/ 10972800 w 10972800"/>
              <a:gd name="connsiteY4" fmla="*/ 2006600 h 2209800"/>
              <a:gd name="connisteX5" fmla="*/ 10769600 w 10972800"/>
              <a:gd name="connsiteY5" fmla="*/ 2209800 h 2209800"/>
              <a:gd name="connisteX6" fmla="*/ 203200 w 10972800"/>
              <a:gd name="connsiteY6" fmla="*/ 2209800 h 2209800"/>
              <a:gd name="connisteX7" fmla="*/ 0 w 10972800"/>
              <a:gd name="connsiteY7" fmla="*/ 2006600 h 2209800"/>
              <a:gd name="connisteX8" fmla="*/ 0 w 109728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006600"/>
                </a:lnTo>
                <a:cubicBezTo>
                  <a:pt x="10972800" y="2118824"/>
                  <a:pt x="10881824" y="2209800"/>
                  <a:pt x="107696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idx="16392" hasCustomPrompt="1"/>
            <p:custDataLst>
              <p:tags r:id="rId11"/>
            </p:custDataLst>
          </p:nvPr>
        </p:nvSpPr>
        <p:spPr>
          <a:xfrm>
            <a:off x="914400" y="4533900"/>
            <a:ext cx="1219200" cy="12192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2438400" y="4584700"/>
            <a:ext cx="883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2438400" y="5092700"/>
            <a:ext cx="883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1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4165600" y="1524000"/>
            <a:ext cx="7416800" cy="2209800"/>
          </a:xfrm>
          <a:custGeom>
            <a:avLst/>
            <a:gdLst>
              <a:gd name="connisteX0" fmla="*/ 0 w 7416800"/>
              <a:gd name="connsiteY0" fmla="*/ 0 h 2209800"/>
              <a:gd name="connisteX1" fmla="*/ 7213600 w 7416800"/>
              <a:gd name="connsiteY1" fmla="*/ 0 h 2209800"/>
              <a:gd name="connisteX2" fmla="*/ 7416800 w 7416800"/>
              <a:gd name="connsiteY2" fmla="*/ 203200 h 2209800"/>
              <a:gd name="connisteX3" fmla="*/ 7416800 w 7416800"/>
              <a:gd name="connsiteY3" fmla="*/ 2006600 h 2209800"/>
              <a:gd name="connisteX4" fmla="*/ 7213600 w 7416800"/>
              <a:gd name="connsiteY4" fmla="*/ 2209800 h 2209800"/>
              <a:gd name="connisteX5" fmla="*/ 0 w 7416800"/>
              <a:gd name="connsiteY5" fmla="*/ 2209800 h 2209800"/>
              <a:gd name="connisteX6" fmla="*/ 0 w 7416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416800" h="2209800">
                <a:moveTo>
                  <a:pt x="0" y="0"/>
                </a:moveTo>
                <a:lnTo>
                  <a:pt x="7213600" y="0"/>
                </a:lnTo>
                <a:cubicBezTo>
                  <a:pt x="7325824" y="0"/>
                  <a:pt x="7416800" y="90976"/>
                  <a:pt x="7416800" y="203200"/>
                </a:cubicBezTo>
                <a:lnTo>
                  <a:pt x="7416800" y="2006600"/>
                </a:lnTo>
                <a:cubicBezTo>
                  <a:pt x="7416800" y="2118824"/>
                  <a:pt x="7325824" y="2209800"/>
                  <a:pt x="7213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3556000" cy="2209800"/>
          </a:xfrm>
          <a:custGeom>
            <a:avLst/>
            <a:gdLst>
              <a:gd name="connisteX0" fmla="*/ 0 w 3556000"/>
              <a:gd name="connsiteY0" fmla="*/ 203200 h 2209800"/>
              <a:gd name="connisteX1" fmla="*/ 203200 w 3556000"/>
              <a:gd name="connsiteY1" fmla="*/ 0 h 2209800"/>
              <a:gd name="connisteX2" fmla="*/ 3556000 w 3556000"/>
              <a:gd name="connsiteY2" fmla="*/ 0 h 2209800"/>
              <a:gd name="connisteX3" fmla="*/ 3556000 w 3556000"/>
              <a:gd name="connsiteY3" fmla="*/ 2209800 h 2209800"/>
              <a:gd name="connisteX4" fmla="*/ 203200 w 3556000"/>
              <a:gd name="connsiteY4" fmla="*/ 2209800 h 2209800"/>
              <a:gd name="connisteX5" fmla="*/ 0 w 3556000"/>
              <a:gd name="connsiteY5" fmla="*/ 2006600 h 2209800"/>
              <a:gd name="connisteX6" fmla="*/ 0 w 3556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56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556000" y="0"/>
                </a:lnTo>
                <a:lnTo>
                  <a:pt x="3556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470400" y="1892300"/>
            <a:ext cx="6807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470400" y="2451100"/>
            <a:ext cx="6807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4165600" y="4038600"/>
            <a:ext cx="7416800" cy="2209800"/>
          </a:xfrm>
          <a:custGeom>
            <a:avLst/>
            <a:gdLst>
              <a:gd name="connisteX0" fmla="*/ 0 w 7416800"/>
              <a:gd name="connsiteY0" fmla="*/ 0 h 2209800"/>
              <a:gd name="connisteX1" fmla="*/ 7213600 w 7416800"/>
              <a:gd name="connsiteY1" fmla="*/ 0 h 2209800"/>
              <a:gd name="connisteX2" fmla="*/ 7416800 w 7416800"/>
              <a:gd name="connsiteY2" fmla="*/ 203200 h 2209800"/>
              <a:gd name="connisteX3" fmla="*/ 7416800 w 7416800"/>
              <a:gd name="connsiteY3" fmla="*/ 2006600 h 2209800"/>
              <a:gd name="connisteX4" fmla="*/ 7213600 w 7416800"/>
              <a:gd name="connsiteY4" fmla="*/ 2209800 h 2209800"/>
              <a:gd name="connisteX5" fmla="*/ 0 w 7416800"/>
              <a:gd name="connsiteY5" fmla="*/ 2209800 h 2209800"/>
              <a:gd name="connisteX6" fmla="*/ 0 w 7416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416800" h="2209800">
                <a:moveTo>
                  <a:pt x="0" y="0"/>
                </a:moveTo>
                <a:lnTo>
                  <a:pt x="7213600" y="0"/>
                </a:lnTo>
                <a:cubicBezTo>
                  <a:pt x="7325824" y="0"/>
                  <a:pt x="7416800" y="90976"/>
                  <a:pt x="7416800" y="203200"/>
                </a:cubicBezTo>
                <a:lnTo>
                  <a:pt x="7416800" y="2006600"/>
                </a:lnTo>
                <a:cubicBezTo>
                  <a:pt x="7416800" y="2118824"/>
                  <a:pt x="7325824" y="2209800"/>
                  <a:pt x="7213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3556000" cy="2209800"/>
          </a:xfrm>
          <a:custGeom>
            <a:avLst/>
            <a:gdLst>
              <a:gd name="connisteX0" fmla="*/ 0 w 3556000"/>
              <a:gd name="connsiteY0" fmla="*/ 203200 h 2209800"/>
              <a:gd name="connisteX1" fmla="*/ 203200 w 3556000"/>
              <a:gd name="connsiteY1" fmla="*/ 0 h 2209800"/>
              <a:gd name="connisteX2" fmla="*/ 3556000 w 3556000"/>
              <a:gd name="connsiteY2" fmla="*/ 0 h 2209800"/>
              <a:gd name="connisteX3" fmla="*/ 3556000 w 3556000"/>
              <a:gd name="connsiteY3" fmla="*/ 2209800 h 2209800"/>
              <a:gd name="connisteX4" fmla="*/ 203200 w 3556000"/>
              <a:gd name="connsiteY4" fmla="*/ 2209800 h 2209800"/>
              <a:gd name="connisteX5" fmla="*/ 0 w 3556000"/>
              <a:gd name="connsiteY5" fmla="*/ 2006600 h 2209800"/>
              <a:gd name="connisteX6" fmla="*/ 0 w 3556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56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556000" y="0"/>
                </a:lnTo>
                <a:lnTo>
                  <a:pt x="3556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470400" y="4406900"/>
            <a:ext cx="6807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470400" y="4965700"/>
            <a:ext cx="6807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内容占位符 11"/>
          <p:cNvSpPr>
            <a:spLocks noGrp="1"/>
          </p:cNvSpPr>
          <p:nvPr>
            <p:ph idx="16386" hasCustomPrompt="1"/>
            <p:custDataLst>
              <p:tags r:id="rId6"/>
            </p:custDataLst>
          </p:nvPr>
        </p:nvSpPr>
        <p:spPr>
          <a:xfrm>
            <a:off x="609600" y="1524000"/>
            <a:ext cx="10972800" cy="4724400"/>
          </a:xfrm>
          <a:custGeom>
            <a:avLst/>
            <a:gdLst>
              <a:gd name="connisteX0" fmla="*/ 0 w 10972800"/>
              <a:gd name="connsiteY0" fmla="*/ 203200 h 4724400"/>
              <a:gd name="connisteX1" fmla="*/ 203200 w 10972800"/>
              <a:gd name="connsiteY1" fmla="*/ 0 h 4724400"/>
              <a:gd name="connisteX2" fmla="*/ 10769600 w 10972800"/>
              <a:gd name="connsiteY2" fmla="*/ 0 h 4724400"/>
              <a:gd name="connisteX3" fmla="*/ 10972800 w 10972800"/>
              <a:gd name="connsiteY3" fmla="*/ 203200 h 4724400"/>
              <a:gd name="connisteX4" fmla="*/ 10972800 w 10972800"/>
              <a:gd name="connsiteY4" fmla="*/ 4521200 h 4724400"/>
              <a:gd name="connisteX5" fmla="*/ 10769600 w 10972800"/>
              <a:gd name="connsiteY5" fmla="*/ 4724400 h 4724400"/>
              <a:gd name="connisteX6" fmla="*/ 203200 w 10972800"/>
              <a:gd name="connsiteY6" fmla="*/ 4724400 h 4724400"/>
              <a:gd name="connisteX7" fmla="*/ 0 w 10972800"/>
              <a:gd name="connsiteY7" fmla="*/ 4521200 h 4724400"/>
              <a:gd name="connisteX8" fmla="*/ 0 w 109728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4521200"/>
                </a:lnTo>
                <a:cubicBezTo>
                  <a:pt x="10972800" y="4633424"/>
                  <a:pt x="10881824" y="4724400"/>
                  <a:pt x="107696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4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548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装饰  1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4648200" y="609600"/>
            <a:ext cx="6934200" cy="5638800"/>
          </a:xfrm>
          <a:custGeom>
            <a:avLst/>
            <a:gdLst>
              <a:gd name="connisteX0" fmla="*/ 0 w 6934200"/>
              <a:gd name="connsiteY0" fmla="*/ 203200 h 5638800"/>
              <a:gd name="connisteX1" fmla="*/ 203200 w 6934200"/>
              <a:gd name="connsiteY1" fmla="*/ 0 h 5638800"/>
              <a:gd name="connisteX2" fmla="*/ 6731000 w 6934200"/>
              <a:gd name="connsiteY2" fmla="*/ 0 h 5638800"/>
              <a:gd name="connisteX3" fmla="*/ 6934200 w 6934200"/>
              <a:gd name="connsiteY3" fmla="*/ 203200 h 5638800"/>
              <a:gd name="connisteX4" fmla="*/ 6934200 w 6934200"/>
              <a:gd name="connsiteY4" fmla="*/ 5435600 h 5638800"/>
              <a:gd name="connisteX5" fmla="*/ 6731000 w 6934200"/>
              <a:gd name="connsiteY5" fmla="*/ 5638800 h 5638800"/>
              <a:gd name="connisteX6" fmla="*/ 203200 w 6934200"/>
              <a:gd name="connsiteY6" fmla="*/ 5638800 h 5638800"/>
              <a:gd name="connisteX7" fmla="*/ 0 w 6934200"/>
              <a:gd name="connsiteY7" fmla="*/ 5435600 h 5638800"/>
              <a:gd name="connisteX8" fmla="*/ 0 w 69342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69342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5435600"/>
                </a:lnTo>
                <a:cubicBezTo>
                  <a:pt x="6934200" y="5547824"/>
                  <a:pt x="6843224" y="5638800"/>
                  <a:pt x="67310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5054600" y="1143000"/>
            <a:ext cx="6121400" cy="4572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单击此处添加正文</a:t>
            </a:r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章节页_1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/>
          <p:cNvSpPr>
            <a:spLocks noChangeAspect="1" noChangeArrowheads="1" noTextEdit="1"/>
          </p:cNvSpPr>
          <p:nvPr userDrawn="1">
            <p:custDataLst>
              <p:tags r:id="rId2"/>
            </p:custDataLst>
          </p:nvPr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0" y="0"/>
            <a:ext cx="12192000" cy="6853555"/>
          </a:xfrm>
          <a:prstGeom prst="rect">
            <a:avLst/>
          </a:prstGeom>
          <a:solidFill>
            <a:schemeClr val="accent2">
              <a:lumMod val="30357"/>
              <a:lumOff val="696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0" y="0"/>
            <a:ext cx="12192000" cy="685355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10" name="Freeform 9"/>
          <p:cNvSpPr/>
          <p:nvPr userDrawn="1">
            <p:custDataLst>
              <p:tags r:id="rId5"/>
            </p:custDataLst>
          </p:nvPr>
        </p:nvSpPr>
        <p:spPr bwMode="auto">
          <a:xfrm>
            <a:off x="110490" y="4445"/>
            <a:ext cx="10745470" cy="6843395"/>
          </a:xfrm>
          <a:custGeom>
            <a:avLst/>
            <a:gdLst>
              <a:gd name="T0" fmla="*/ 4279 w 4279"/>
              <a:gd name="T1" fmla="*/ 0 h 3233"/>
              <a:gd name="T2" fmla="*/ 2293 w 4279"/>
              <a:gd name="T3" fmla="*/ 0 h 3233"/>
              <a:gd name="T4" fmla="*/ 0 w 4279"/>
              <a:gd name="T5" fmla="*/ 3233 h 3233"/>
              <a:gd name="T6" fmla="*/ 1985 w 4279"/>
              <a:gd name="T7" fmla="*/ 3233 h 3233"/>
              <a:gd name="T8" fmla="*/ 4279 w 4279"/>
              <a:gd name="T9" fmla="*/ 0 h 3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79" h="3233">
                <a:moveTo>
                  <a:pt x="4279" y="0"/>
                </a:moveTo>
                <a:lnTo>
                  <a:pt x="2293" y="0"/>
                </a:lnTo>
                <a:lnTo>
                  <a:pt x="0" y="3233"/>
                </a:lnTo>
                <a:lnTo>
                  <a:pt x="1985" y="3233"/>
                </a:lnTo>
                <a:lnTo>
                  <a:pt x="4279" y="0"/>
                </a:lnTo>
                <a:close/>
              </a:path>
            </a:pathLst>
          </a:custGeom>
          <a:solidFill>
            <a:schemeClr val="accent4">
              <a:lumMod val="43922"/>
              <a:lumOff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43" name="Freeform 8"/>
          <p:cNvSpPr/>
          <p:nvPr userDrawn="1">
            <p:custDataLst>
              <p:tags r:id="rId6"/>
            </p:custDataLst>
          </p:nvPr>
        </p:nvSpPr>
        <p:spPr bwMode="auto">
          <a:xfrm>
            <a:off x="110490" y="4445"/>
            <a:ext cx="10745470" cy="6843395"/>
          </a:xfrm>
          <a:custGeom>
            <a:avLst/>
            <a:gdLst>
              <a:gd name="T0" fmla="*/ 4279 w 4279"/>
              <a:gd name="T1" fmla="*/ 0 h 3233"/>
              <a:gd name="T2" fmla="*/ 2293 w 4279"/>
              <a:gd name="T3" fmla="*/ 0 h 3233"/>
              <a:gd name="T4" fmla="*/ 0 w 4279"/>
              <a:gd name="T5" fmla="*/ 3233 h 3233"/>
              <a:gd name="T6" fmla="*/ 1985 w 4279"/>
              <a:gd name="T7" fmla="*/ 3233 h 3233"/>
              <a:gd name="T8" fmla="*/ 4279 w 4279"/>
              <a:gd name="T9" fmla="*/ 0 h 3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79" h="3233">
                <a:moveTo>
                  <a:pt x="4279" y="0"/>
                </a:moveTo>
                <a:lnTo>
                  <a:pt x="2293" y="0"/>
                </a:lnTo>
                <a:lnTo>
                  <a:pt x="0" y="3233"/>
                </a:lnTo>
                <a:lnTo>
                  <a:pt x="1985" y="3233"/>
                </a:lnTo>
                <a:lnTo>
                  <a:pt x="4279" y="0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11" name="AutoShape 3"/>
          <p:cNvSpPr>
            <a:spLocks noChangeAspect="1" noChangeArrowheads="1" noTextEdit="1"/>
          </p:cNvSpPr>
          <p:nvPr userDrawn="1">
            <p:custDataLst>
              <p:tags r:id="rId7"/>
            </p:custDataLst>
          </p:nvPr>
        </p:nvSpPr>
        <p:spPr bwMode="auto">
          <a:xfrm>
            <a:off x="4279900" y="683895"/>
            <a:ext cx="7044055" cy="489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12" name="Freeform 11"/>
          <p:cNvSpPr/>
          <p:nvPr userDrawn="1">
            <p:custDataLst>
              <p:tags r:id="rId8"/>
            </p:custDataLst>
          </p:nvPr>
        </p:nvSpPr>
        <p:spPr bwMode="auto">
          <a:xfrm>
            <a:off x="3110230" y="763905"/>
            <a:ext cx="8639175" cy="5389880"/>
          </a:xfrm>
          <a:custGeom>
            <a:avLst/>
            <a:gdLst>
              <a:gd name="T0" fmla="*/ 1860 w 1864"/>
              <a:gd name="T1" fmla="*/ 1226 h 1279"/>
              <a:gd name="T2" fmla="*/ 1853 w 1864"/>
              <a:gd name="T3" fmla="*/ 1251 h 1279"/>
              <a:gd name="T4" fmla="*/ 1821 w 1864"/>
              <a:gd name="T5" fmla="*/ 1261 h 1279"/>
              <a:gd name="T6" fmla="*/ 79 w 1864"/>
              <a:gd name="T7" fmla="*/ 1278 h 1279"/>
              <a:gd name="T8" fmla="*/ 21 w 1864"/>
              <a:gd name="T9" fmla="*/ 1220 h 1279"/>
              <a:gd name="T10" fmla="*/ 8 w 1864"/>
              <a:gd name="T11" fmla="*/ 33 h 1279"/>
              <a:gd name="T12" fmla="*/ 12 w 1864"/>
              <a:gd name="T13" fmla="*/ 19 h 1279"/>
              <a:gd name="T14" fmla="*/ 32 w 1864"/>
              <a:gd name="T15" fmla="*/ 15 h 1279"/>
              <a:gd name="T16" fmla="*/ 1797 w 1864"/>
              <a:gd name="T17" fmla="*/ 12 h 1279"/>
              <a:gd name="T18" fmla="*/ 1834 w 1864"/>
              <a:gd name="T19" fmla="*/ 18 h 1279"/>
              <a:gd name="T20" fmla="*/ 1848 w 1864"/>
              <a:gd name="T21" fmla="*/ 45 h 1279"/>
              <a:gd name="T22" fmla="*/ 1860 w 1864"/>
              <a:gd name="T23" fmla="*/ 1226 h 1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64" h="1279">
                <a:moveTo>
                  <a:pt x="1860" y="1226"/>
                </a:moveTo>
                <a:cubicBezTo>
                  <a:pt x="1859" y="1235"/>
                  <a:pt x="1859" y="1244"/>
                  <a:pt x="1853" y="1251"/>
                </a:cubicBezTo>
                <a:cubicBezTo>
                  <a:pt x="1845" y="1260"/>
                  <a:pt x="1832" y="1261"/>
                  <a:pt x="1821" y="1261"/>
                </a:cubicBezTo>
                <a:cubicBezTo>
                  <a:pt x="79" y="1278"/>
                  <a:pt x="79" y="1278"/>
                  <a:pt x="79" y="1278"/>
                </a:cubicBezTo>
                <a:cubicBezTo>
                  <a:pt x="47" y="1279"/>
                  <a:pt x="21" y="1252"/>
                  <a:pt x="21" y="1220"/>
                </a:cubicBezTo>
                <a:cubicBezTo>
                  <a:pt x="26" y="824"/>
                  <a:pt x="0" y="428"/>
                  <a:pt x="8" y="33"/>
                </a:cubicBezTo>
                <a:cubicBezTo>
                  <a:pt x="9" y="28"/>
                  <a:pt x="9" y="23"/>
                  <a:pt x="12" y="19"/>
                </a:cubicBezTo>
                <a:cubicBezTo>
                  <a:pt x="16" y="14"/>
                  <a:pt x="25" y="15"/>
                  <a:pt x="32" y="15"/>
                </a:cubicBezTo>
                <a:cubicBezTo>
                  <a:pt x="497" y="0"/>
                  <a:pt x="1615" y="13"/>
                  <a:pt x="1797" y="12"/>
                </a:cubicBezTo>
                <a:cubicBezTo>
                  <a:pt x="1810" y="12"/>
                  <a:pt x="1826" y="13"/>
                  <a:pt x="1834" y="18"/>
                </a:cubicBezTo>
                <a:cubicBezTo>
                  <a:pt x="1842" y="24"/>
                  <a:pt x="1847" y="36"/>
                  <a:pt x="1848" y="45"/>
                </a:cubicBezTo>
                <a:cubicBezTo>
                  <a:pt x="1858" y="224"/>
                  <a:pt x="1864" y="993"/>
                  <a:pt x="1860" y="1226"/>
                </a:cubicBezTo>
                <a:close/>
              </a:path>
            </a:pathLst>
          </a:custGeom>
          <a:solidFill>
            <a:schemeClr val="bg2"/>
          </a:solidFill>
          <a:ln w="166688" cap="rnd">
            <a:solidFill>
              <a:schemeClr val="accent2"/>
            </a:solidFill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13" name="Freeform 12"/>
          <p:cNvSpPr/>
          <p:nvPr userDrawn="1">
            <p:custDataLst>
              <p:tags r:id="rId9"/>
            </p:custDataLst>
          </p:nvPr>
        </p:nvSpPr>
        <p:spPr bwMode="auto">
          <a:xfrm>
            <a:off x="3176270" y="859155"/>
            <a:ext cx="8498205" cy="4878705"/>
          </a:xfrm>
          <a:custGeom>
            <a:avLst/>
            <a:gdLst>
              <a:gd name="T0" fmla="*/ 1792 w 1792"/>
              <a:gd name="T1" fmla="*/ 1132 h 1132"/>
              <a:gd name="T2" fmla="*/ 1735 w 1792"/>
              <a:gd name="T3" fmla="*/ 68 h 1132"/>
              <a:gd name="T4" fmla="*/ 1716 w 1792"/>
              <a:gd name="T5" fmla="*/ 50 h 1132"/>
              <a:gd name="T6" fmla="*/ 49 w 1792"/>
              <a:gd name="T7" fmla="*/ 50 h 1132"/>
              <a:gd name="T8" fmla="*/ 7 w 1792"/>
              <a:gd name="T9" fmla="*/ 157 h 1132"/>
              <a:gd name="T10" fmla="*/ 0 w 1792"/>
              <a:gd name="T11" fmla="*/ 5 h 1132"/>
              <a:gd name="T12" fmla="*/ 1767 w 1792"/>
              <a:gd name="T13" fmla="*/ 0 h 1132"/>
              <a:gd name="T14" fmla="*/ 1785 w 1792"/>
              <a:gd name="T15" fmla="*/ 17 h 1132"/>
              <a:gd name="T16" fmla="*/ 1792 w 1792"/>
              <a:gd name="T17" fmla="*/ 1132 h 1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92" h="1132">
                <a:moveTo>
                  <a:pt x="1792" y="1132"/>
                </a:moveTo>
                <a:cubicBezTo>
                  <a:pt x="1735" y="68"/>
                  <a:pt x="1735" y="68"/>
                  <a:pt x="1735" y="68"/>
                </a:cubicBezTo>
                <a:cubicBezTo>
                  <a:pt x="1735" y="57"/>
                  <a:pt x="1726" y="50"/>
                  <a:pt x="1716" y="50"/>
                </a:cubicBezTo>
                <a:cubicBezTo>
                  <a:pt x="49" y="50"/>
                  <a:pt x="49" y="50"/>
                  <a:pt x="49" y="50"/>
                </a:cubicBezTo>
                <a:cubicBezTo>
                  <a:pt x="7" y="157"/>
                  <a:pt x="7" y="157"/>
                  <a:pt x="7" y="157"/>
                </a:cubicBezTo>
                <a:cubicBezTo>
                  <a:pt x="0" y="5"/>
                  <a:pt x="0" y="5"/>
                  <a:pt x="0" y="5"/>
                </a:cubicBezTo>
                <a:cubicBezTo>
                  <a:pt x="1767" y="0"/>
                  <a:pt x="1767" y="0"/>
                  <a:pt x="1767" y="0"/>
                </a:cubicBezTo>
                <a:cubicBezTo>
                  <a:pt x="1777" y="0"/>
                  <a:pt x="1784" y="8"/>
                  <a:pt x="1785" y="17"/>
                </a:cubicBezTo>
                <a:lnTo>
                  <a:pt x="1792" y="1132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9525">
            <a:solidFill>
              <a:schemeClr val="bg2">
                <a:lumMod val="50000"/>
              </a:schemeClr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23" name="Freeform 19"/>
          <p:cNvSpPr/>
          <p:nvPr userDrawn="1">
            <p:custDataLst>
              <p:tags r:id="rId10"/>
            </p:custDataLst>
          </p:nvPr>
        </p:nvSpPr>
        <p:spPr bwMode="auto">
          <a:xfrm>
            <a:off x="744602" y="3543300"/>
            <a:ext cx="3878198" cy="3314700"/>
          </a:xfrm>
          <a:custGeom>
            <a:avLst/>
            <a:gdLst>
              <a:gd name="T0" fmla="*/ 195 w 1136"/>
              <a:gd name="T1" fmla="*/ 1068 h 1092"/>
              <a:gd name="T2" fmla="*/ 28 w 1136"/>
              <a:gd name="T3" fmla="*/ 1068 h 1092"/>
              <a:gd name="T4" fmla="*/ 74 w 1136"/>
              <a:gd name="T5" fmla="*/ 255 h 1092"/>
              <a:gd name="T6" fmla="*/ 352 w 1136"/>
              <a:gd name="T7" fmla="*/ 0 h 1092"/>
              <a:gd name="T8" fmla="*/ 793 w 1136"/>
              <a:gd name="T9" fmla="*/ 1 h 1092"/>
              <a:gd name="T10" fmla="*/ 1136 w 1136"/>
              <a:gd name="T11" fmla="*/ 466 h 1092"/>
              <a:gd name="T12" fmla="*/ 920 w 1136"/>
              <a:gd name="T13" fmla="*/ 1092 h 1092"/>
              <a:gd name="T14" fmla="*/ 218 w 1136"/>
              <a:gd name="T15" fmla="*/ 1068 h 1092"/>
              <a:gd name="T16" fmla="*/ 195 w 1136"/>
              <a:gd name="T17" fmla="*/ 1068 h 10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07" h="5220">
                <a:moveTo>
                  <a:pt x="1849" y="0"/>
                </a:moveTo>
                <a:cubicBezTo>
                  <a:pt x="4244" y="5"/>
                  <a:pt x="4244" y="5"/>
                  <a:pt x="4244" y="5"/>
                </a:cubicBezTo>
                <a:cubicBezTo>
                  <a:pt x="5276" y="239"/>
                  <a:pt x="6053" y="1325"/>
                  <a:pt x="6107" y="2531"/>
                </a:cubicBezTo>
                <a:cubicBezTo>
                  <a:pt x="5631" y="3912"/>
                  <a:pt x="5348" y="4732"/>
                  <a:pt x="5180" y="5218"/>
                </a:cubicBezTo>
                <a:lnTo>
                  <a:pt x="5179" y="5220"/>
                </a:lnTo>
                <a:lnTo>
                  <a:pt x="33" y="5220"/>
                </a:lnTo>
                <a:lnTo>
                  <a:pt x="31" y="5191"/>
                </a:lnTo>
                <a:cubicBezTo>
                  <a:pt x="-48" y="3993"/>
                  <a:pt x="14" y="2319"/>
                  <a:pt x="339" y="1385"/>
                </a:cubicBezTo>
                <a:cubicBezTo>
                  <a:pt x="551" y="782"/>
                  <a:pt x="1192" y="179"/>
                  <a:pt x="1849" y="0"/>
                </a:cubicBezTo>
                <a:close/>
              </a:path>
            </a:pathLst>
          </a:custGeom>
          <a:solidFill>
            <a:srgbClr val="65B7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24" name="Freeform 20"/>
          <p:cNvSpPr/>
          <p:nvPr userDrawn="1">
            <p:custDataLst>
              <p:tags r:id="rId11"/>
            </p:custDataLst>
          </p:nvPr>
        </p:nvSpPr>
        <p:spPr bwMode="auto">
          <a:xfrm>
            <a:off x="1938655" y="5332095"/>
            <a:ext cx="1474888" cy="1525905"/>
          </a:xfrm>
          <a:custGeom>
            <a:avLst/>
            <a:gdLst>
              <a:gd name="T0" fmla="*/ 129 w 584"/>
              <a:gd name="T1" fmla="*/ 408 h 531"/>
              <a:gd name="T2" fmla="*/ 126 w 584"/>
              <a:gd name="T3" fmla="*/ 406 h 531"/>
              <a:gd name="T4" fmla="*/ 110 w 584"/>
              <a:gd name="T5" fmla="*/ 386 h 531"/>
              <a:gd name="T6" fmla="*/ 0 w 584"/>
              <a:gd name="T7" fmla="*/ 0 h 531"/>
              <a:gd name="T8" fmla="*/ 239 w 584"/>
              <a:gd name="T9" fmla="*/ 359 h 531"/>
              <a:gd name="T10" fmla="*/ 584 w 584"/>
              <a:gd name="T11" fmla="*/ 512 h 531"/>
              <a:gd name="T12" fmla="*/ 577 w 584"/>
              <a:gd name="T13" fmla="*/ 531 h 531"/>
              <a:gd name="T14" fmla="*/ 423 w 584"/>
              <a:gd name="T15" fmla="*/ 489 h 531"/>
              <a:gd name="T16" fmla="*/ 237 w 584"/>
              <a:gd name="T17" fmla="*/ 387 h 531"/>
              <a:gd name="T18" fmla="*/ 151 w 584"/>
              <a:gd name="T19" fmla="*/ 410 h 531"/>
              <a:gd name="T20" fmla="*/ 129 w 584"/>
              <a:gd name="T21" fmla="*/ 408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23" h="2403">
                <a:moveTo>
                  <a:pt x="0" y="0"/>
                </a:moveTo>
                <a:cubicBezTo>
                  <a:pt x="1299" y="1949"/>
                  <a:pt x="1299" y="1949"/>
                  <a:pt x="1299" y="1949"/>
                </a:cubicBezTo>
                <a:cubicBezTo>
                  <a:pt x="1723" y="2137"/>
                  <a:pt x="2052" y="2283"/>
                  <a:pt x="2306" y="2396"/>
                </a:cubicBezTo>
                <a:lnTo>
                  <a:pt x="2323" y="2403"/>
                </a:lnTo>
                <a:lnTo>
                  <a:pt x="1799" y="2403"/>
                </a:lnTo>
                <a:lnTo>
                  <a:pt x="1759" y="2380"/>
                </a:lnTo>
                <a:cubicBezTo>
                  <a:pt x="1509" y="2239"/>
                  <a:pt x="1288" y="2101"/>
                  <a:pt x="1288" y="2101"/>
                </a:cubicBezTo>
                <a:cubicBezTo>
                  <a:pt x="820" y="2226"/>
                  <a:pt x="820" y="2226"/>
                  <a:pt x="820" y="2226"/>
                </a:cubicBezTo>
                <a:cubicBezTo>
                  <a:pt x="782" y="2237"/>
                  <a:pt x="739" y="2231"/>
                  <a:pt x="701" y="2215"/>
                </a:cubicBezTo>
                <a:cubicBezTo>
                  <a:pt x="685" y="2204"/>
                  <a:pt x="685" y="2204"/>
                  <a:pt x="685" y="2204"/>
                </a:cubicBezTo>
                <a:cubicBezTo>
                  <a:pt x="641" y="2183"/>
                  <a:pt x="609" y="2145"/>
                  <a:pt x="598" y="2096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3F93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25" name="Freeform 21"/>
          <p:cNvSpPr/>
          <p:nvPr userDrawn="1">
            <p:custDataLst>
              <p:tags r:id="rId12"/>
            </p:custDataLst>
          </p:nvPr>
        </p:nvSpPr>
        <p:spPr bwMode="auto">
          <a:xfrm>
            <a:off x="1894205" y="3526155"/>
            <a:ext cx="1589405" cy="1075055"/>
          </a:xfrm>
          <a:custGeom>
            <a:avLst/>
            <a:gdLst>
              <a:gd name="T0" fmla="*/ 0 w 751"/>
              <a:gd name="T1" fmla="*/ 9 h 508"/>
              <a:gd name="T2" fmla="*/ 192 w 751"/>
              <a:gd name="T3" fmla="*/ 508 h 508"/>
              <a:gd name="T4" fmla="*/ 373 w 751"/>
              <a:gd name="T5" fmla="*/ 350 h 508"/>
              <a:gd name="T6" fmla="*/ 552 w 751"/>
              <a:gd name="T7" fmla="*/ 508 h 508"/>
              <a:gd name="T8" fmla="*/ 751 w 751"/>
              <a:gd name="T9" fmla="*/ 14 h 508"/>
              <a:gd name="T10" fmla="*/ 688 w 751"/>
              <a:gd name="T11" fmla="*/ 8 h 508"/>
              <a:gd name="T12" fmla="*/ 20 w 751"/>
              <a:gd name="T13" fmla="*/ 0 h 508"/>
              <a:gd name="T14" fmla="*/ 0 w 751"/>
              <a:gd name="T15" fmla="*/ 9 h 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1" h="508">
                <a:moveTo>
                  <a:pt x="0" y="9"/>
                </a:moveTo>
                <a:lnTo>
                  <a:pt x="192" y="508"/>
                </a:lnTo>
                <a:lnTo>
                  <a:pt x="373" y="350"/>
                </a:lnTo>
                <a:lnTo>
                  <a:pt x="552" y="508"/>
                </a:lnTo>
                <a:lnTo>
                  <a:pt x="751" y="14"/>
                </a:lnTo>
                <a:lnTo>
                  <a:pt x="688" y="8"/>
                </a:lnTo>
                <a:lnTo>
                  <a:pt x="20" y="0"/>
                </a:lnTo>
                <a:lnTo>
                  <a:pt x="0" y="9"/>
                </a:lnTo>
                <a:close/>
              </a:path>
            </a:pathLst>
          </a:custGeom>
          <a:solidFill>
            <a:srgbClr val="3F93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26" name="Freeform 22"/>
          <p:cNvSpPr/>
          <p:nvPr userDrawn="1">
            <p:custDataLst>
              <p:tags r:id="rId13"/>
            </p:custDataLst>
          </p:nvPr>
        </p:nvSpPr>
        <p:spPr bwMode="auto">
          <a:xfrm>
            <a:off x="2605405" y="4218305"/>
            <a:ext cx="252095" cy="2615565"/>
          </a:xfrm>
          <a:custGeom>
            <a:avLst/>
            <a:gdLst>
              <a:gd name="T0" fmla="*/ 22 w 52"/>
              <a:gd name="T1" fmla="*/ 0 h 901"/>
              <a:gd name="T2" fmla="*/ 41 w 52"/>
              <a:gd name="T3" fmla="*/ 146 h 901"/>
              <a:gd name="T4" fmla="*/ 31 w 52"/>
              <a:gd name="T5" fmla="*/ 230 h 901"/>
              <a:gd name="T6" fmla="*/ 30 w 52"/>
              <a:gd name="T7" fmla="*/ 443 h 901"/>
              <a:gd name="T8" fmla="*/ 51 w 52"/>
              <a:gd name="T9" fmla="*/ 608 h 901"/>
              <a:gd name="T10" fmla="*/ 11 w 52"/>
              <a:gd name="T11" fmla="*/ 901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" h="901">
                <a:moveTo>
                  <a:pt x="22" y="0"/>
                </a:moveTo>
                <a:cubicBezTo>
                  <a:pt x="22" y="49"/>
                  <a:pt x="40" y="97"/>
                  <a:pt x="41" y="146"/>
                </a:cubicBezTo>
                <a:cubicBezTo>
                  <a:pt x="41" y="174"/>
                  <a:pt x="35" y="202"/>
                  <a:pt x="31" y="230"/>
                </a:cubicBezTo>
                <a:cubicBezTo>
                  <a:pt x="21" y="301"/>
                  <a:pt x="20" y="372"/>
                  <a:pt x="30" y="443"/>
                </a:cubicBezTo>
                <a:cubicBezTo>
                  <a:pt x="37" y="498"/>
                  <a:pt x="51" y="552"/>
                  <a:pt x="51" y="608"/>
                </a:cubicBezTo>
                <a:cubicBezTo>
                  <a:pt x="52" y="707"/>
                  <a:pt x="0" y="802"/>
                  <a:pt x="11" y="901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27" name="Freeform 23"/>
          <p:cNvSpPr/>
          <p:nvPr userDrawn="1">
            <p:custDataLst>
              <p:tags r:id="rId14"/>
            </p:custDataLst>
          </p:nvPr>
        </p:nvSpPr>
        <p:spPr bwMode="auto">
          <a:xfrm>
            <a:off x="1915795" y="4908550"/>
            <a:ext cx="1452245" cy="1744345"/>
          </a:xfrm>
          <a:custGeom>
            <a:avLst/>
            <a:gdLst>
              <a:gd name="T0" fmla="*/ 421 w 421"/>
              <a:gd name="T1" fmla="*/ 411 h 506"/>
              <a:gd name="T2" fmla="*/ 297 w 421"/>
              <a:gd name="T3" fmla="*/ 0 h 506"/>
              <a:gd name="T4" fmla="*/ 0 w 421"/>
              <a:gd name="T5" fmla="*/ 97 h 506"/>
              <a:gd name="T6" fmla="*/ 127 w 421"/>
              <a:gd name="T7" fmla="*/ 506 h 506"/>
              <a:gd name="T8" fmla="*/ 421 w 421"/>
              <a:gd name="T9" fmla="*/ 411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1" h="506">
                <a:moveTo>
                  <a:pt x="421" y="411"/>
                </a:moveTo>
                <a:cubicBezTo>
                  <a:pt x="377" y="266"/>
                  <a:pt x="341" y="145"/>
                  <a:pt x="297" y="0"/>
                </a:cubicBezTo>
                <a:cubicBezTo>
                  <a:pt x="199" y="32"/>
                  <a:pt x="100" y="59"/>
                  <a:pt x="0" y="97"/>
                </a:cubicBezTo>
                <a:cubicBezTo>
                  <a:pt x="35" y="230"/>
                  <a:pt x="82" y="376"/>
                  <a:pt x="127" y="506"/>
                </a:cubicBezTo>
                <a:cubicBezTo>
                  <a:pt x="216" y="476"/>
                  <a:pt x="332" y="441"/>
                  <a:pt x="421" y="411"/>
                </a:cubicBezTo>
                <a:close/>
              </a:path>
            </a:pathLst>
          </a:custGeom>
          <a:solidFill>
            <a:srgbClr val="848C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28" name="Freeform 24"/>
          <p:cNvSpPr/>
          <p:nvPr userDrawn="1">
            <p:custDataLst>
              <p:tags r:id="rId15"/>
            </p:custDataLst>
          </p:nvPr>
        </p:nvSpPr>
        <p:spPr bwMode="auto">
          <a:xfrm>
            <a:off x="1915795" y="5243195"/>
            <a:ext cx="499745" cy="1452245"/>
          </a:xfrm>
          <a:custGeom>
            <a:avLst/>
            <a:gdLst>
              <a:gd name="T0" fmla="*/ 145 w 145"/>
              <a:gd name="T1" fmla="*/ 418 h 421"/>
              <a:gd name="T2" fmla="*/ 127 w 145"/>
              <a:gd name="T3" fmla="*/ 409 h 421"/>
              <a:gd name="T4" fmla="*/ 116 w 145"/>
              <a:gd name="T5" fmla="*/ 377 h 421"/>
              <a:gd name="T6" fmla="*/ 38 w 145"/>
              <a:gd name="T7" fmla="*/ 137 h 421"/>
              <a:gd name="T8" fmla="*/ 0 w 145"/>
              <a:gd name="T9" fmla="*/ 0 h 421"/>
              <a:gd name="T10" fmla="*/ 18 w 145"/>
              <a:gd name="T11" fmla="*/ 10 h 421"/>
              <a:gd name="T12" fmla="*/ 92 w 145"/>
              <a:gd name="T13" fmla="*/ 90 h 421"/>
              <a:gd name="T14" fmla="*/ 145 w 145"/>
              <a:gd name="T15" fmla="*/ 418 h 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5" h="421">
                <a:moveTo>
                  <a:pt x="145" y="418"/>
                </a:moveTo>
                <a:cubicBezTo>
                  <a:pt x="138" y="421"/>
                  <a:pt x="127" y="409"/>
                  <a:pt x="127" y="409"/>
                </a:cubicBezTo>
                <a:cubicBezTo>
                  <a:pt x="116" y="377"/>
                  <a:pt x="116" y="377"/>
                  <a:pt x="116" y="377"/>
                </a:cubicBezTo>
                <a:cubicBezTo>
                  <a:pt x="38" y="137"/>
                  <a:pt x="38" y="137"/>
                  <a:pt x="38" y="137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6" y="11"/>
                  <a:pt x="18" y="10"/>
                </a:cubicBezTo>
                <a:cubicBezTo>
                  <a:pt x="30" y="9"/>
                  <a:pt x="92" y="90"/>
                  <a:pt x="92" y="90"/>
                </a:cubicBezTo>
                <a:lnTo>
                  <a:pt x="145" y="418"/>
                </a:lnTo>
                <a:close/>
              </a:path>
            </a:pathLst>
          </a:custGeom>
          <a:solidFill>
            <a:srgbClr val="5A5B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29" name="Freeform 25"/>
          <p:cNvSpPr/>
          <p:nvPr userDrawn="1">
            <p:custDataLst>
              <p:tags r:id="rId16"/>
            </p:custDataLst>
          </p:nvPr>
        </p:nvSpPr>
        <p:spPr bwMode="auto">
          <a:xfrm>
            <a:off x="1976755" y="4940300"/>
            <a:ext cx="1452245" cy="1744345"/>
          </a:xfrm>
          <a:custGeom>
            <a:avLst/>
            <a:gdLst>
              <a:gd name="T0" fmla="*/ 421 w 421"/>
              <a:gd name="T1" fmla="*/ 411 h 506"/>
              <a:gd name="T2" fmla="*/ 297 w 421"/>
              <a:gd name="T3" fmla="*/ 0 h 506"/>
              <a:gd name="T4" fmla="*/ 0 w 421"/>
              <a:gd name="T5" fmla="*/ 98 h 506"/>
              <a:gd name="T6" fmla="*/ 127 w 421"/>
              <a:gd name="T7" fmla="*/ 506 h 506"/>
              <a:gd name="T8" fmla="*/ 421 w 421"/>
              <a:gd name="T9" fmla="*/ 411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1" h="506">
                <a:moveTo>
                  <a:pt x="421" y="411"/>
                </a:moveTo>
                <a:cubicBezTo>
                  <a:pt x="376" y="267"/>
                  <a:pt x="341" y="145"/>
                  <a:pt x="297" y="0"/>
                </a:cubicBezTo>
                <a:cubicBezTo>
                  <a:pt x="199" y="32"/>
                  <a:pt x="100" y="59"/>
                  <a:pt x="0" y="98"/>
                </a:cubicBezTo>
                <a:cubicBezTo>
                  <a:pt x="35" y="231"/>
                  <a:pt x="82" y="376"/>
                  <a:pt x="127" y="506"/>
                </a:cubicBezTo>
                <a:cubicBezTo>
                  <a:pt x="216" y="476"/>
                  <a:pt x="332" y="442"/>
                  <a:pt x="421" y="411"/>
                </a:cubicBezTo>
                <a:close/>
              </a:path>
            </a:pathLst>
          </a:custGeom>
          <a:solidFill>
            <a:srgbClr val="848C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30" name="Freeform 26"/>
          <p:cNvSpPr/>
          <p:nvPr userDrawn="1">
            <p:custDataLst>
              <p:tags r:id="rId17"/>
            </p:custDataLst>
          </p:nvPr>
        </p:nvSpPr>
        <p:spPr bwMode="auto">
          <a:xfrm>
            <a:off x="1936750" y="4953000"/>
            <a:ext cx="992505" cy="328295"/>
          </a:xfrm>
          <a:custGeom>
            <a:avLst/>
            <a:gdLst>
              <a:gd name="T0" fmla="*/ 0 w 288"/>
              <a:gd name="T1" fmla="*/ 91 h 95"/>
              <a:gd name="T2" fmla="*/ 273 w 288"/>
              <a:gd name="T3" fmla="*/ 0 h 95"/>
              <a:gd name="T4" fmla="*/ 288 w 288"/>
              <a:gd name="T5" fmla="*/ 3 h 95"/>
              <a:gd name="T6" fmla="*/ 12 w 288"/>
              <a:gd name="T7" fmla="*/ 94 h 95"/>
              <a:gd name="T8" fmla="*/ 0 w 288"/>
              <a:gd name="T9" fmla="*/ 91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8" h="95">
                <a:moveTo>
                  <a:pt x="0" y="91"/>
                </a:moveTo>
                <a:cubicBezTo>
                  <a:pt x="0" y="91"/>
                  <a:pt x="109" y="51"/>
                  <a:pt x="273" y="0"/>
                </a:cubicBezTo>
                <a:cubicBezTo>
                  <a:pt x="288" y="3"/>
                  <a:pt x="288" y="3"/>
                  <a:pt x="288" y="3"/>
                </a:cubicBezTo>
                <a:cubicBezTo>
                  <a:pt x="12" y="94"/>
                  <a:pt x="12" y="94"/>
                  <a:pt x="12" y="94"/>
                </a:cubicBezTo>
                <a:cubicBezTo>
                  <a:pt x="12" y="94"/>
                  <a:pt x="7" y="95"/>
                  <a:pt x="0" y="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31" name="Freeform 27"/>
          <p:cNvSpPr/>
          <p:nvPr userDrawn="1">
            <p:custDataLst>
              <p:tags r:id="rId18"/>
            </p:custDataLst>
          </p:nvPr>
        </p:nvSpPr>
        <p:spPr bwMode="auto">
          <a:xfrm>
            <a:off x="1405255" y="4639945"/>
            <a:ext cx="215265" cy="2207895"/>
          </a:xfrm>
          <a:custGeom>
            <a:avLst/>
            <a:gdLst>
              <a:gd name="T0" fmla="*/ 6 w 61"/>
              <a:gd name="T1" fmla="*/ 0 h 732"/>
              <a:gd name="T2" fmla="*/ 61 w 61"/>
              <a:gd name="T3" fmla="*/ 218 h 732"/>
              <a:gd name="T4" fmla="*/ 61 w 61"/>
              <a:gd name="T5" fmla="*/ 732 h 732"/>
              <a:gd name="T6" fmla="*/ 6 w 61"/>
              <a:gd name="T7" fmla="*/ 732 h 732"/>
              <a:gd name="T8" fmla="*/ 34 w 61"/>
              <a:gd name="T9" fmla="*/ 228 h 732"/>
              <a:gd name="T10" fmla="*/ 6 w 61"/>
              <a:gd name="T11" fmla="*/ 0 h 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1" h="732">
                <a:moveTo>
                  <a:pt x="6" y="0"/>
                </a:moveTo>
                <a:cubicBezTo>
                  <a:pt x="6" y="0"/>
                  <a:pt x="13" y="143"/>
                  <a:pt x="61" y="218"/>
                </a:cubicBezTo>
                <a:cubicBezTo>
                  <a:pt x="61" y="732"/>
                  <a:pt x="61" y="732"/>
                  <a:pt x="61" y="732"/>
                </a:cubicBezTo>
                <a:cubicBezTo>
                  <a:pt x="6" y="732"/>
                  <a:pt x="6" y="732"/>
                  <a:pt x="6" y="732"/>
                </a:cubicBezTo>
                <a:cubicBezTo>
                  <a:pt x="34" y="228"/>
                  <a:pt x="34" y="228"/>
                  <a:pt x="34" y="228"/>
                </a:cubicBezTo>
                <a:cubicBezTo>
                  <a:pt x="34" y="228"/>
                  <a:pt x="0" y="149"/>
                  <a:pt x="6" y="0"/>
                </a:cubicBezTo>
                <a:close/>
              </a:path>
            </a:pathLst>
          </a:custGeom>
          <a:solidFill>
            <a:srgbClr val="3F93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32" name="Freeform 28"/>
          <p:cNvSpPr/>
          <p:nvPr userDrawn="1">
            <p:custDataLst>
              <p:tags r:id="rId19"/>
            </p:custDataLst>
          </p:nvPr>
        </p:nvSpPr>
        <p:spPr bwMode="auto">
          <a:xfrm>
            <a:off x="2188845" y="6153150"/>
            <a:ext cx="652145" cy="433705"/>
          </a:xfrm>
          <a:custGeom>
            <a:avLst/>
            <a:gdLst>
              <a:gd name="T0" fmla="*/ 18 w 308"/>
              <a:gd name="T1" fmla="*/ 54 h 205"/>
              <a:gd name="T2" fmla="*/ 115 w 308"/>
              <a:gd name="T3" fmla="*/ 93 h 205"/>
              <a:gd name="T4" fmla="*/ 207 w 308"/>
              <a:gd name="T5" fmla="*/ 145 h 205"/>
              <a:gd name="T6" fmla="*/ 213 w 308"/>
              <a:gd name="T7" fmla="*/ 169 h 205"/>
              <a:gd name="T8" fmla="*/ 251 w 308"/>
              <a:gd name="T9" fmla="*/ 205 h 205"/>
              <a:gd name="T10" fmla="*/ 308 w 308"/>
              <a:gd name="T11" fmla="*/ 186 h 205"/>
              <a:gd name="T12" fmla="*/ 203 w 308"/>
              <a:gd name="T13" fmla="*/ 54 h 205"/>
              <a:gd name="T14" fmla="*/ 0 w 308"/>
              <a:gd name="T15" fmla="*/ 0 h 205"/>
              <a:gd name="T16" fmla="*/ 18 w 308"/>
              <a:gd name="T17" fmla="*/ 54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8" h="205">
                <a:moveTo>
                  <a:pt x="18" y="54"/>
                </a:moveTo>
                <a:lnTo>
                  <a:pt x="115" y="93"/>
                </a:lnTo>
                <a:lnTo>
                  <a:pt x="207" y="145"/>
                </a:lnTo>
                <a:lnTo>
                  <a:pt x="213" y="169"/>
                </a:lnTo>
                <a:lnTo>
                  <a:pt x="251" y="205"/>
                </a:lnTo>
                <a:lnTo>
                  <a:pt x="308" y="186"/>
                </a:lnTo>
                <a:lnTo>
                  <a:pt x="203" y="54"/>
                </a:lnTo>
                <a:lnTo>
                  <a:pt x="0" y="0"/>
                </a:lnTo>
                <a:lnTo>
                  <a:pt x="18" y="54"/>
                </a:lnTo>
                <a:close/>
              </a:path>
            </a:pathLst>
          </a:custGeom>
          <a:solidFill>
            <a:srgbClr val="5A5B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33" name="Freeform 29"/>
          <p:cNvSpPr/>
          <p:nvPr userDrawn="1">
            <p:custDataLst>
              <p:tags r:id="rId20"/>
            </p:custDataLst>
          </p:nvPr>
        </p:nvSpPr>
        <p:spPr bwMode="auto">
          <a:xfrm>
            <a:off x="1877695" y="3219450"/>
            <a:ext cx="1606550" cy="1310005"/>
          </a:xfrm>
          <a:custGeom>
            <a:avLst/>
            <a:gdLst>
              <a:gd name="T0" fmla="*/ 234 w 466"/>
              <a:gd name="T1" fmla="*/ 290 h 380"/>
              <a:gd name="T2" fmla="*/ 339 w 466"/>
              <a:gd name="T3" fmla="*/ 380 h 380"/>
              <a:gd name="T4" fmla="*/ 466 w 466"/>
              <a:gd name="T5" fmla="*/ 69 h 380"/>
              <a:gd name="T6" fmla="*/ 326 w 466"/>
              <a:gd name="T7" fmla="*/ 0 h 380"/>
              <a:gd name="T8" fmla="*/ 140 w 466"/>
              <a:gd name="T9" fmla="*/ 0 h 380"/>
              <a:gd name="T10" fmla="*/ 0 w 466"/>
              <a:gd name="T11" fmla="*/ 69 h 380"/>
              <a:gd name="T12" fmla="*/ 130 w 466"/>
              <a:gd name="T13" fmla="*/ 374 h 380"/>
              <a:gd name="T14" fmla="*/ 232 w 466"/>
              <a:gd name="T15" fmla="*/ 290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66" h="380">
                <a:moveTo>
                  <a:pt x="234" y="290"/>
                </a:moveTo>
                <a:cubicBezTo>
                  <a:pt x="253" y="309"/>
                  <a:pt x="317" y="364"/>
                  <a:pt x="339" y="380"/>
                </a:cubicBezTo>
                <a:cubicBezTo>
                  <a:pt x="389" y="267"/>
                  <a:pt x="420" y="161"/>
                  <a:pt x="466" y="69"/>
                </a:cubicBezTo>
                <a:cubicBezTo>
                  <a:pt x="418" y="49"/>
                  <a:pt x="371" y="26"/>
                  <a:pt x="326" y="0"/>
                </a:cubicBezTo>
                <a:cubicBezTo>
                  <a:pt x="140" y="0"/>
                  <a:pt x="140" y="0"/>
                  <a:pt x="140" y="0"/>
                </a:cubicBezTo>
                <a:cubicBezTo>
                  <a:pt x="95" y="26"/>
                  <a:pt x="48" y="49"/>
                  <a:pt x="0" y="69"/>
                </a:cubicBezTo>
                <a:cubicBezTo>
                  <a:pt x="46" y="160"/>
                  <a:pt x="81" y="266"/>
                  <a:pt x="130" y="374"/>
                </a:cubicBezTo>
                <a:cubicBezTo>
                  <a:pt x="156" y="354"/>
                  <a:pt x="204" y="317"/>
                  <a:pt x="232" y="29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34" name="Freeform 30"/>
          <p:cNvSpPr/>
          <p:nvPr userDrawn="1">
            <p:custDataLst>
              <p:tags r:id="rId21"/>
            </p:custDataLst>
          </p:nvPr>
        </p:nvSpPr>
        <p:spPr bwMode="auto">
          <a:xfrm>
            <a:off x="2141855" y="3024505"/>
            <a:ext cx="1035050" cy="1187450"/>
          </a:xfrm>
          <a:custGeom>
            <a:avLst/>
            <a:gdLst>
              <a:gd name="T0" fmla="*/ 59 w 300"/>
              <a:gd name="T1" fmla="*/ 0 h 344"/>
              <a:gd name="T2" fmla="*/ 61 w 300"/>
              <a:gd name="T3" fmla="*/ 120 h 344"/>
              <a:gd name="T4" fmla="*/ 0 w 300"/>
              <a:gd name="T5" fmla="*/ 171 h 344"/>
              <a:gd name="T6" fmla="*/ 157 w 300"/>
              <a:gd name="T7" fmla="*/ 344 h 344"/>
              <a:gd name="T8" fmla="*/ 300 w 300"/>
              <a:gd name="T9" fmla="*/ 159 h 344"/>
              <a:gd name="T10" fmla="*/ 253 w 300"/>
              <a:gd name="T11" fmla="*/ 120 h 344"/>
              <a:gd name="T12" fmla="*/ 246 w 300"/>
              <a:gd name="T13" fmla="*/ 5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0" h="344">
                <a:moveTo>
                  <a:pt x="59" y="0"/>
                </a:moveTo>
                <a:cubicBezTo>
                  <a:pt x="64" y="53"/>
                  <a:pt x="66" y="67"/>
                  <a:pt x="61" y="120"/>
                </a:cubicBezTo>
                <a:cubicBezTo>
                  <a:pt x="41" y="138"/>
                  <a:pt x="20" y="153"/>
                  <a:pt x="0" y="171"/>
                </a:cubicBezTo>
                <a:cubicBezTo>
                  <a:pt x="54" y="228"/>
                  <a:pt x="104" y="283"/>
                  <a:pt x="157" y="344"/>
                </a:cubicBezTo>
                <a:cubicBezTo>
                  <a:pt x="211" y="275"/>
                  <a:pt x="246" y="228"/>
                  <a:pt x="300" y="159"/>
                </a:cubicBezTo>
                <a:cubicBezTo>
                  <a:pt x="253" y="120"/>
                  <a:pt x="253" y="120"/>
                  <a:pt x="253" y="120"/>
                </a:cubicBezTo>
                <a:cubicBezTo>
                  <a:pt x="248" y="68"/>
                  <a:pt x="246" y="57"/>
                  <a:pt x="246" y="5"/>
                </a:cubicBezTo>
              </a:path>
            </a:pathLst>
          </a:custGeom>
          <a:solidFill>
            <a:srgbClr val="F2A2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35" name="Line 31"/>
          <p:cNvSpPr>
            <a:spLocks noChangeShapeType="1"/>
          </p:cNvSpPr>
          <p:nvPr userDrawn="1">
            <p:custDataLst>
              <p:tags r:id="rId22"/>
            </p:custDataLst>
          </p:nvPr>
        </p:nvSpPr>
        <p:spPr bwMode="auto">
          <a:xfrm>
            <a:off x="2990850" y="3043555"/>
            <a:ext cx="0" cy="0"/>
          </a:xfrm>
          <a:prstGeom prst="line">
            <a:avLst/>
          </a:prstGeom>
          <a:noFill/>
          <a:ln w="11113" cap="flat">
            <a:solidFill>
              <a:srgbClr val="5A5B27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36" name="Freeform 32"/>
          <p:cNvSpPr/>
          <p:nvPr userDrawn="1">
            <p:custDataLst>
              <p:tags r:id="rId23"/>
            </p:custDataLst>
          </p:nvPr>
        </p:nvSpPr>
        <p:spPr bwMode="auto">
          <a:xfrm>
            <a:off x="3109595" y="4688205"/>
            <a:ext cx="795655" cy="1803400"/>
          </a:xfrm>
          <a:custGeom>
            <a:avLst/>
            <a:gdLst>
              <a:gd name="T0" fmla="*/ 231 w 231"/>
              <a:gd name="T1" fmla="*/ 0 h 523"/>
              <a:gd name="T2" fmla="*/ 158 w 231"/>
              <a:gd name="T3" fmla="*/ 214 h 523"/>
              <a:gd name="T4" fmla="*/ 167 w 231"/>
              <a:gd name="T5" fmla="*/ 442 h 523"/>
              <a:gd name="T6" fmla="*/ 101 w 231"/>
              <a:gd name="T7" fmla="*/ 414 h 523"/>
              <a:gd name="T8" fmla="*/ 0 w 231"/>
              <a:gd name="T9" fmla="*/ 172 h 523"/>
              <a:gd name="T10" fmla="*/ 79 w 231"/>
              <a:gd name="T11" fmla="*/ 438 h 523"/>
              <a:gd name="T12" fmla="*/ 231 w 231"/>
              <a:gd name="T13" fmla="*/ 523 h 523"/>
              <a:gd name="T14" fmla="*/ 231 w 231"/>
              <a:gd name="T15" fmla="*/ 0 h 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1" h="523">
                <a:moveTo>
                  <a:pt x="231" y="0"/>
                </a:moveTo>
                <a:cubicBezTo>
                  <a:pt x="231" y="0"/>
                  <a:pt x="210" y="160"/>
                  <a:pt x="158" y="214"/>
                </a:cubicBezTo>
                <a:cubicBezTo>
                  <a:pt x="167" y="442"/>
                  <a:pt x="167" y="442"/>
                  <a:pt x="167" y="442"/>
                </a:cubicBezTo>
                <a:cubicBezTo>
                  <a:pt x="101" y="414"/>
                  <a:pt x="101" y="414"/>
                  <a:pt x="101" y="414"/>
                </a:cubicBezTo>
                <a:cubicBezTo>
                  <a:pt x="0" y="172"/>
                  <a:pt x="0" y="172"/>
                  <a:pt x="0" y="172"/>
                </a:cubicBezTo>
                <a:cubicBezTo>
                  <a:pt x="79" y="438"/>
                  <a:pt x="79" y="438"/>
                  <a:pt x="79" y="438"/>
                </a:cubicBezTo>
                <a:cubicBezTo>
                  <a:pt x="231" y="523"/>
                  <a:pt x="231" y="523"/>
                  <a:pt x="231" y="523"/>
                </a:cubicBezTo>
                <a:lnTo>
                  <a:pt x="231" y="0"/>
                </a:lnTo>
                <a:close/>
              </a:path>
            </a:pathLst>
          </a:custGeom>
          <a:solidFill>
            <a:srgbClr val="3F93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37" name="Freeform 33"/>
          <p:cNvSpPr/>
          <p:nvPr userDrawn="1">
            <p:custDataLst>
              <p:tags r:id="rId24"/>
            </p:custDataLst>
          </p:nvPr>
        </p:nvSpPr>
        <p:spPr bwMode="auto">
          <a:xfrm>
            <a:off x="2343150" y="2995295"/>
            <a:ext cx="647700" cy="271145"/>
          </a:xfrm>
          <a:custGeom>
            <a:avLst/>
            <a:gdLst>
              <a:gd name="T0" fmla="*/ 4 w 188"/>
              <a:gd name="T1" fmla="*/ 36 h 79"/>
              <a:gd name="T2" fmla="*/ 188 w 188"/>
              <a:gd name="T3" fmla="*/ 39 h 79"/>
              <a:gd name="T4" fmla="*/ 188 w 188"/>
              <a:gd name="T5" fmla="*/ 0 h 79"/>
              <a:gd name="T6" fmla="*/ 0 w 188"/>
              <a:gd name="T7" fmla="*/ 0 h 79"/>
              <a:gd name="T8" fmla="*/ 4 w 188"/>
              <a:gd name="T9" fmla="*/ 36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8" h="79">
                <a:moveTo>
                  <a:pt x="4" y="36"/>
                </a:moveTo>
                <a:cubicBezTo>
                  <a:pt x="34" y="74"/>
                  <a:pt x="138" y="79"/>
                  <a:pt x="188" y="39"/>
                </a:cubicBezTo>
                <a:cubicBezTo>
                  <a:pt x="188" y="0"/>
                  <a:pt x="188" y="0"/>
                  <a:pt x="188" y="0"/>
                </a:cubicBezTo>
                <a:cubicBezTo>
                  <a:pt x="0" y="0"/>
                  <a:pt x="0" y="0"/>
                  <a:pt x="0" y="0"/>
                </a:cubicBezTo>
                <a:lnTo>
                  <a:pt x="4" y="36"/>
                </a:lnTo>
                <a:close/>
              </a:path>
            </a:pathLst>
          </a:custGeom>
          <a:solidFill>
            <a:srgbClr val="D967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38" name="Freeform 34"/>
          <p:cNvSpPr/>
          <p:nvPr userDrawn="1">
            <p:custDataLst>
              <p:tags r:id="rId25"/>
            </p:custDataLst>
          </p:nvPr>
        </p:nvSpPr>
        <p:spPr bwMode="auto">
          <a:xfrm>
            <a:off x="3249295" y="2326005"/>
            <a:ext cx="442595" cy="495300"/>
          </a:xfrm>
          <a:custGeom>
            <a:avLst/>
            <a:gdLst>
              <a:gd name="T0" fmla="*/ 29 w 128"/>
              <a:gd name="T1" fmla="*/ 45 h 144"/>
              <a:gd name="T2" fmla="*/ 81 w 128"/>
              <a:gd name="T3" fmla="*/ 2 h 144"/>
              <a:gd name="T4" fmla="*/ 120 w 128"/>
              <a:gd name="T5" fmla="*/ 29 h 144"/>
              <a:gd name="T6" fmla="*/ 117 w 128"/>
              <a:gd name="T7" fmla="*/ 91 h 144"/>
              <a:gd name="T8" fmla="*/ 107 w 128"/>
              <a:gd name="T9" fmla="*/ 111 h 144"/>
              <a:gd name="T10" fmla="*/ 38 w 128"/>
              <a:gd name="T11" fmla="*/ 143 h 144"/>
              <a:gd name="T12" fmla="*/ 0 w 128"/>
              <a:gd name="T13" fmla="*/ 12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8" h="144">
                <a:moveTo>
                  <a:pt x="29" y="45"/>
                </a:moveTo>
                <a:cubicBezTo>
                  <a:pt x="34" y="12"/>
                  <a:pt x="59" y="0"/>
                  <a:pt x="81" y="2"/>
                </a:cubicBezTo>
                <a:cubicBezTo>
                  <a:pt x="99" y="2"/>
                  <a:pt x="113" y="13"/>
                  <a:pt x="120" y="29"/>
                </a:cubicBezTo>
                <a:cubicBezTo>
                  <a:pt x="128" y="48"/>
                  <a:pt x="124" y="72"/>
                  <a:pt x="117" y="91"/>
                </a:cubicBezTo>
                <a:cubicBezTo>
                  <a:pt x="115" y="98"/>
                  <a:pt x="111" y="105"/>
                  <a:pt x="107" y="111"/>
                </a:cubicBezTo>
                <a:cubicBezTo>
                  <a:pt x="91" y="133"/>
                  <a:pt x="65" y="144"/>
                  <a:pt x="38" y="143"/>
                </a:cubicBezTo>
                <a:cubicBezTo>
                  <a:pt x="25" y="142"/>
                  <a:pt x="9" y="136"/>
                  <a:pt x="0" y="126"/>
                </a:cubicBezTo>
              </a:path>
            </a:pathLst>
          </a:custGeom>
          <a:solidFill>
            <a:srgbClr val="D967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39" name="Freeform 35"/>
          <p:cNvSpPr/>
          <p:nvPr userDrawn="1">
            <p:custDataLst>
              <p:tags r:id="rId26"/>
            </p:custDataLst>
          </p:nvPr>
        </p:nvSpPr>
        <p:spPr bwMode="auto">
          <a:xfrm>
            <a:off x="1674495" y="2326005"/>
            <a:ext cx="429895" cy="495300"/>
          </a:xfrm>
          <a:custGeom>
            <a:avLst/>
            <a:gdLst>
              <a:gd name="T0" fmla="*/ 109 w 125"/>
              <a:gd name="T1" fmla="*/ 74 h 144"/>
              <a:gd name="T2" fmla="*/ 46 w 125"/>
              <a:gd name="T3" fmla="*/ 2 h 144"/>
              <a:gd name="T4" fmla="*/ 8 w 125"/>
              <a:gd name="T5" fmla="*/ 29 h 144"/>
              <a:gd name="T6" fmla="*/ 10 w 125"/>
              <a:gd name="T7" fmla="*/ 91 h 144"/>
              <a:gd name="T8" fmla="*/ 21 w 125"/>
              <a:gd name="T9" fmla="*/ 111 h 144"/>
              <a:gd name="T10" fmla="*/ 90 w 125"/>
              <a:gd name="T11" fmla="*/ 143 h 144"/>
              <a:gd name="T12" fmla="*/ 125 w 125"/>
              <a:gd name="T13" fmla="*/ 127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5" h="144">
                <a:moveTo>
                  <a:pt x="109" y="74"/>
                </a:moveTo>
                <a:cubicBezTo>
                  <a:pt x="101" y="13"/>
                  <a:pt x="69" y="0"/>
                  <a:pt x="46" y="2"/>
                </a:cubicBezTo>
                <a:cubicBezTo>
                  <a:pt x="29" y="2"/>
                  <a:pt x="14" y="13"/>
                  <a:pt x="8" y="29"/>
                </a:cubicBezTo>
                <a:cubicBezTo>
                  <a:pt x="0" y="48"/>
                  <a:pt x="3" y="72"/>
                  <a:pt x="10" y="91"/>
                </a:cubicBezTo>
                <a:cubicBezTo>
                  <a:pt x="13" y="98"/>
                  <a:pt x="17" y="105"/>
                  <a:pt x="21" y="111"/>
                </a:cubicBezTo>
                <a:cubicBezTo>
                  <a:pt x="37" y="133"/>
                  <a:pt x="63" y="144"/>
                  <a:pt x="90" y="143"/>
                </a:cubicBezTo>
                <a:cubicBezTo>
                  <a:pt x="103" y="142"/>
                  <a:pt x="116" y="137"/>
                  <a:pt x="125" y="127"/>
                </a:cubicBezTo>
              </a:path>
            </a:pathLst>
          </a:custGeom>
          <a:solidFill>
            <a:srgbClr val="D967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40" name="Freeform 36"/>
          <p:cNvSpPr/>
          <p:nvPr userDrawn="1">
            <p:custDataLst>
              <p:tags r:id="rId27"/>
            </p:custDataLst>
          </p:nvPr>
        </p:nvSpPr>
        <p:spPr bwMode="auto">
          <a:xfrm>
            <a:off x="1602105" y="863600"/>
            <a:ext cx="2068195" cy="1826895"/>
          </a:xfrm>
          <a:custGeom>
            <a:avLst/>
            <a:gdLst>
              <a:gd name="T0" fmla="*/ 553 w 600"/>
              <a:gd name="T1" fmla="*/ 426 h 530"/>
              <a:gd name="T2" fmla="*/ 554 w 600"/>
              <a:gd name="T3" fmla="*/ 425 h 530"/>
              <a:gd name="T4" fmla="*/ 593 w 600"/>
              <a:gd name="T5" fmla="*/ 305 h 530"/>
              <a:gd name="T6" fmla="*/ 547 w 600"/>
              <a:gd name="T7" fmla="*/ 228 h 530"/>
              <a:gd name="T8" fmla="*/ 541 w 600"/>
              <a:gd name="T9" fmla="*/ 208 h 530"/>
              <a:gd name="T10" fmla="*/ 528 w 600"/>
              <a:gd name="T11" fmla="*/ 150 h 530"/>
              <a:gd name="T12" fmla="*/ 480 w 600"/>
              <a:gd name="T13" fmla="*/ 146 h 530"/>
              <a:gd name="T14" fmla="*/ 457 w 600"/>
              <a:gd name="T15" fmla="*/ 134 h 530"/>
              <a:gd name="T16" fmla="*/ 342 w 600"/>
              <a:gd name="T17" fmla="*/ 13 h 530"/>
              <a:gd name="T18" fmla="*/ 147 w 600"/>
              <a:gd name="T19" fmla="*/ 117 h 530"/>
              <a:gd name="T20" fmla="*/ 124 w 600"/>
              <a:gd name="T21" fmla="*/ 126 h 530"/>
              <a:gd name="T22" fmla="*/ 83 w 600"/>
              <a:gd name="T23" fmla="*/ 115 h 530"/>
              <a:gd name="T24" fmla="*/ 25 w 600"/>
              <a:gd name="T25" fmla="*/ 153 h 530"/>
              <a:gd name="T26" fmla="*/ 30 w 600"/>
              <a:gd name="T27" fmla="*/ 223 h 530"/>
              <a:gd name="T28" fmla="*/ 28 w 600"/>
              <a:gd name="T29" fmla="*/ 241 h 530"/>
              <a:gd name="T30" fmla="*/ 6 w 600"/>
              <a:gd name="T31" fmla="*/ 334 h 530"/>
              <a:gd name="T32" fmla="*/ 60 w 600"/>
              <a:gd name="T33" fmla="*/ 426 h 530"/>
              <a:gd name="T34" fmla="*/ 63 w 600"/>
              <a:gd name="T35" fmla="*/ 430 h 530"/>
              <a:gd name="T36" fmla="*/ 64 w 600"/>
              <a:gd name="T37" fmla="*/ 430 h 530"/>
              <a:gd name="T38" fmla="*/ 152 w 600"/>
              <a:gd name="T39" fmla="*/ 504 h 530"/>
              <a:gd name="T40" fmla="*/ 230 w 600"/>
              <a:gd name="T41" fmla="*/ 529 h 530"/>
              <a:gd name="T42" fmla="*/ 238 w 600"/>
              <a:gd name="T43" fmla="*/ 529 h 530"/>
              <a:gd name="T44" fmla="*/ 488 w 600"/>
              <a:gd name="T45" fmla="*/ 484 h 530"/>
              <a:gd name="T46" fmla="*/ 496 w 600"/>
              <a:gd name="T47" fmla="*/ 480 h 530"/>
              <a:gd name="T48" fmla="*/ 553 w 600"/>
              <a:gd name="T49" fmla="*/ 426 h 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00" h="530">
                <a:moveTo>
                  <a:pt x="553" y="426"/>
                </a:moveTo>
                <a:cubicBezTo>
                  <a:pt x="553" y="426"/>
                  <a:pt x="554" y="425"/>
                  <a:pt x="554" y="425"/>
                </a:cubicBezTo>
                <a:cubicBezTo>
                  <a:pt x="580" y="393"/>
                  <a:pt x="600" y="345"/>
                  <a:pt x="593" y="305"/>
                </a:cubicBezTo>
                <a:cubicBezTo>
                  <a:pt x="588" y="271"/>
                  <a:pt x="568" y="244"/>
                  <a:pt x="547" y="228"/>
                </a:cubicBezTo>
                <a:cubicBezTo>
                  <a:pt x="540" y="223"/>
                  <a:pt x="538" y="215"/>
                  <a:pt x="541" y="208"/>
                </a:cubicBezTo>
                <a:cubicBezTo>
                  <a:pt x="550" y="189"/>
                  <a:pt x="545" y="163"/>
                  <a:pt x="528" y="150"/>
                </a:cubicBezTo>
                <a:cubicBezTo>
                  <a:pt x="514" y="140"/>
                  <a:pt x="495" y="139"/>
                  <a:pt x="480" y="146"/>
                </a:cubicBezTo>
                <a:cubicBezTo>
                  <a:pt x="470" y="151"/>
                  <a:pt x="458" y="145"/>
                  <a:pt x="457" y="134"/>
                </a:cubicBezTo>
                <a:cubicBezTo>
                  <a:pt x="446" y="75"/>
                  <a:pt x="403" y="23"/>
                  <a:pt x="342" y="13"/>
                </a:cubicBezTo>
                <a:cubicBezTo>
                  <a:pt x="262" y="0"/>
                  <a:pt x="173" y="39"/>
                  <a:pt x="147" y="117"/>
                </a:cubicBezTo>
                <a:cubicBezTo>
                  <a:pt x="144" y="126"/>
                  <a:pt x="133" y="131"/>
                  <a:pt x="124" y="126"/>
                </a:cubicBezTo>
                <a:cubicBezTo>
                  <a:pt x="111" y="120"/>
                  <a:pt x="97" y="115"/>
                  <a:pt x="83" y="115"/>
                </a:cubicBezTo>
                <a:cubicBezTo>
                  <a:pt x="58" y="115"/>
                  <a:pt x="34" y="129"/>
                  <a:pt x="25" y="153"/>
                </a:cubicBezTo>
                <a:cubicBezTo>
                  <a:pt x="16" y="176"/>
                  <a:pt x="18" y="200"/>
                  <a:pt x="30" y="223"/>
                </a:cubicBezTo>
                <a:cubicBezTo>
                  <a:pt x="33" y="229"/>
                  <a:pt x="32" y="236"/>
                  <a:pt x="28" y="241"/>
                </a:cubicBezTo>
                <a:cubicBezTo>
                  <a:pt x="7" y="266"/>
                  <a:pt x="0" y="302"/>
                  <a:pt x="6" y="334"/>
                </a:cubicBezTo>
                <a:cubicBezTo>
                  <a:pt x="13" y="370"/>
                  <a:pt x="34" y="401"/>
                  <a:pt x="60" y="426"/>
                </a:cubicBezTo>
                <a:cubicBezTo>
                  <a:pt x="61" y="427"/>
                  <a:pt x="63" y="428"/>
                  <a:pt x="63" y="430"/>
                </a:cubicBezTo>
                <a:cubicBezTo>
                  <a:pt x="64" y="430"/>
                  <a:pt x="64" y="430"/>
                  <a:pt x="64" y="430"/>
                </a:cubicBezTo>
                <a:cubicBezTo>
                  <a:pt x="82" y="465"/>
                  <a:pt x="114" y="492"/>
                  <a:pt x="152" y="504"/>
                </a:cubicBezTo>
                <a:cubicBezTo>
                  <a:pt x="230" y="529"/>
                  <a:pt x="230" y="529"/>
                  <a:pt x="230" y="529"/>
                </a:cubicBezTo>
                <a:cubicBezTo>
                  <a:pt x="233" y="529"/>
                  <a:pt x="235" y="530"/>
                  <a:pt x="238" y="529"/>
                </a:cubicBezTo>
                <a:cubicBezTo>
                  <a:pt x="488" y="484"/>
                  <a:pt x="488" y="484"/>
                  <a:pt x="488" y="484"/>
                </a:cubicBezTo>
                <a:cubicBezTo>
                  <a:pt x="491" y="484"/>
                  <a:pt x="494" y="482"/>
                  <a:pt x="496" y="480"/>
                </a:cubicBezTo>
                <a:lnTo>
                  <a:pt x="553" y="42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41" name="Freeform 37"/>
          <p:cNvSpPr/>
          <p:nvPr userDrawn="1">
            <p:custDataLst>
              <p:tags r:id="rId28"/>
            </p:custDataLst>
          </p:nvPr>
        </p:nvSpPr>
        <p:spPr bwMode="auto">
          <a:xfrm>
            <a:off x="2021205" y="1714500"/>
            <a:ext cx="1329055" cy="1441450"/>
          </a:xfrm>
          <a:custGeom>
            <a:avLst/>
            <a:gdLst>
              <a:gd name="T0" fmla="*/ 10 w 385"/>
              <a:gd name="T1" fmla="*/ 272 h 418"/>
              <a:gd name="T2" fmla="*/ 10 w 385"/>
              <a:gd name="T3" fmla="*/ 270 h 418"/>
              <a:gd name="T4" fmla="*/ 36 w 385"/>
              <a:gd name="T5" fmla="*/ 164 h 418"/>
              <a:gd name="T6" fmla="*/ 49 w 385"/>
              <a:gd name="T7" fmla="*/ 101 h 418"/>
              <a:gd name="T8" fmla="*/ 62 w 385"/>
              <a:gd name="T9" fmla="*/ 91 h 418"/>
              <a:gd name="T10" fmla="*/ 75 w 385"/>
              <a:gd name="T11" fmla="*/ 90 h 418"/>
              <a:gd name="T12" fmla="*/ 125 w 385"/>
              <a:gd name="T13" fmla="*/ 54 h 418"/>
              <a:gd name="T14" fmla="*/ 135 w 385"/>
              <a:gd name="T15" fmla="*/ 21 h 418"/>
              <a:gd name="T16" fmla="*/ 152 w 385"/>
              <a:gd name="T17" fmla="*/ 13 h 418"/>
              <a:gd name="T18" fmla="*/ 173 w 385"/>
              <a:gd name="T19" fmla="*/ 22 h 418"/>
              <a:gd name="T20" fmla="*/ 278 w 385"/>
              <a:gd name="T21" fmla="*/ 5 h 418"/>
              <a:gd name="T22" fmla="*/ 295 w 385"/>
              <a:gd name="T23" fmla="*/ 13 h 418"/>
              <a:gd name="T24" fmla="*/ 309 w 385"/>
              <a:gd name="T25" fmla="*/ 47 h 418"/>
              <a:gd name="T26" fmla="*/ 353 w 385"/>
              <a:gd name="T27" fmla="*/ 72 h 418"/>
              <a:gd name="T28" fmla="*/ 362 w 385"/>
              <a:gd name="T29" fmla="*/ 84 h 418"/>
              <a:gd name="T30" fmla="*/ 385 w 385"/>
              <a:gd name="T31" fmla="*/ 222 h 418"/>
              <a:gd name="T32" fmla="*/ 385 w 385"/>
              <a:gd name="T33" fmla="*/ 222 h 418"/>
              <a:gd name="T34" fmla="*/ 285 w 385"/>
              <a:gd name="T35" fmla="*/ 382 h 418"/>
              <a:gd name="T36" fmla="*/ 126 w 385"/>
              <a:gd name="T37" fmla="*/ 397 h 418"/>
              <a:gd name="T38" fmla="*/ 13 w 385"/>
              <a:gd name="T39" fmla="*/ 280 h 418"/>
              <a:gd name="T40" fmla="*/ 10 w 385"/>
              <a:gd name="T41" fmla="*/ 272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85" h="418">
                <a:moveTo>
                  <a:pt x="10" y="272"/>
                </a:moveTo>
                <a:cubicBezTo>
                  <a:pt x="10" y="271"/>
                  <a:pt x="10" y="271"/>
                  <a:pt x="10" y="270"/>
                </a:cubicBezTo>
                <a:cubicBezTo>
                  <a:pt x="0" y="231"/>
                  <a:pt x="25" y="201"/>
                  <a:pt x="36" y="164"/>
                </a:cubicBezTo>
                <a:cubicBezTo>
                  <a:pt x="43" y="144"/>
                  <a:pt x="47" y="122"/>
                  <a:pt x="49" y="101"/>
                </a:cubicBezTo>
                <a:cubicBezTo>
                  <a:pt x="50" y="95"/>
                  <a:pt x="56" y="90"/>
                  <a:pt x="62" y="91"/>
                </a:cubicBezTo>
                <a:cubicBezTo>
                  <a:pt x="66" y="91"/>
                  <a:pt x="71" y="91"/>
                  <a:pt x="75" y="90"/>
                </a:cubicBezTo>
                <a:cubicBezTo>
                  <a:pt x="95" y="85"/>
                  <a:pt x="114" y="72"/>
                  <a:pt x="125" y="54"/>
                </a:cubicBezTo>
                <a:cubicBezTo>
                  <a:pt x="130" y="44"/>
                  <a:pt x="134" y="33"/>
                  <a:pt x="135" y="21"/>
                </a:cubicBezTo>
                <a:cubicBezTo>
                  <a:pt x="136" y="13"/>
                  <a:pt x="145" y="9"/>
                  <a:pt x="152" y="13"/>
                </a:cubicBezTo>
                <a:cubicBezTo>
                  <a:pt x="159" y="17"/>
                  <a:pt x="166" y="20"/>
                  <a:pt x="173" y="22"/>
                </a:cubicBezTo>
                <a:cubicBezTo>
                  <a:pt x="208" y="32"/>
                  <a:pt x="246" y="23"/>
                  <a:pt x="278" y="5"/>
                </a:cubicBezTo>
                <a:cubicBezTo>
                  <a:pt x="286" y="0"/>
                  <a:pt x="295" y="5"/>
                  <a:pt x="295" y="13"/>
                </a:cubicBezTo>
                <a:cubicBezTo>
                  <a:pt x="296" y="25"/>
                  <a:pt x="301" y="38"/>
                  <a:pt x="309" y="47"/>
                </a:cubicBezTo>
                <a:cubicBezTo>
                  <a:pt x="320" y="60"/>
                  <a:pt x="336" y="68"/>
                  <a:pt x="353" y="72"/>
                </a:cubicBezTo>
                <a:cubicBezTo>
                  <a:pt x="359" y="73"/>
                  <a:pt x="362" y="78"/>
                  <a:pt x="362" y="84"/>
                </a:cubicBezTo>
                <a:cubicBezTo>
                  <a:pt x="357" y="130"/>
                  <a:pt x="366" y="180"/>
                  <a:pt x="385" y="222"/>
                </a:cubicBezTo>
                <a:cubicBezTo>
                  <a:pt x="385" y="222"/>
                  <a:pt x="385" y="222"/>
                  <a:pt x="385" y="222"/>
                </a:cubicBezTo>
                <a:cubicBezTo>
                  <a:pt x="375" y="285"/>
                  <a:pt x="345" y="340"/>
                  <a:pt x="285" y="382"/>
                </a:cubicBezTo>
                <a:cubicBezTo>
                  <a:pt x="239" y="414"/>
                  <a:pt x="177" y="418"/>
                  <a:pt x="126" y="397"/>
                </a:cubicBezTo>
                <a:cubicBezTo>
                  <a:pt x="74" y="376"/>
                  <a:pt x="34" y="331"/>
                  <a:pt x="13" y="280"/>
                </a:cubicBezTo>
                <a:cubicBezTo>
                  <a:pt x="12" y="277"/>
                  <a:pt x="11" y="274"/>
                  <a:pt x="10" y="272"/>
                </a:cubicBezTo>
                <a:close/>
              </a:path>
            </a:pathLst>
          </a:custGeom>
          <a:solidFill>
            <a:srgbClr val="F2A2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42" name="Oval 38"/>
          <p:cNvSpPr>
            <a:spLocks noChangeArrowheads="1"/>
          </p:cNvSpPr>
          <p:nvPr userDrawn="1">
            <p:custDataLst>
              <p:tags r:id="rId29"/>
            </p:custDataLst>
          </p:nvPr>
        </p:nvSpPr>
        <p:spPr bwMode="auto">
          <a:xfrm>
            <a:off x="2057400" y="2184400"/>
            <a:ext cx="548005" cy="548005"/>
          </a:xfrm>
          <a:prstGeom prst="ellipse">
            <a:avLst/>
          </a:prstGeom>
          <a:solidFill>
            <a:srgbClr val="D967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44" name="Oval 39"/>
          <p:cNvSpPr>
            <a:spLocks noChangeArrowheads="1"/>
          </p:cNvSpPr>
          <p:nvPr userDrawn="1">
            <p:custDataLst>
              <p:tags r:id="rId30"/>
            </p:custDataLst>
          </p:nvPr>
        </p:nvSpPr>
        <p:spPr bwMode="auto">
          <a:xfrm>
            <a:off x="2804795" y="2184400"/>
            <a:ext cx="546100" cy="548005"/>
          </a:xfrm>
          <a:prstGeom prst="ellipse">
            <a:avLst/>
          </a:prstGeom>
          <a:solidFill>
            <a:srgbClr val="D967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45" name="Oval 40"/>
          <p:cNvSpPr>
            <a:spLocks noChangeArrowheads="1"/>
          </p:cNvSpPr>
          <p:nvPr userDrawn="1">
            <p:custDataLst>
              <p:tags r:id="rId31"/>
            </p:custDataLst>
          </p:nvPr>
        </p:nvSpPr>
        <p:spPr bwMode="auto">
          <a:xfrm>
            <a:off x="2057400" y="2133600"/>
            <a:ext cx="548005" cy="54800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46" name="Oval 41"/>
          <p:cNvSpPr>
            <a:spLocks noChangeArrowheads="1"/>
          </p:cNvSpPr>
          <p:nvPr userDrawn="1">
            <p:custDataLst>
              <p:tags r:id="rId32"/>
            </p:custDataLst>
          </p:nvPr>
        </p:nvSpPr>
        <p:spPr bwMode="auto">
          <a:xfrm>
            <a:off x="2804795" y="2133600"/>
            <a:ext cx="546100" cy="54800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47" name="Oval 42"/>
          <p:cNvSpPr>
            <a:spLocks noChangeArrowheads="1"/>
          </p:cNvSpPr>
          <p:nvPr userDrawn="1">
            <p:custDataLst>
              <p:tags r:id="rId33"/>
            </p:custDataLst>
          </p:nvPr>
        </p:nvSpPr>
        <p:spPr bwMode="auto">
          <a:xfrm>
            <a:off x="2408555" y="2457450"/>
            <a:ext cx="59055" cy="61595"/>
          </a:xfrm>
          <a:prstGeom prst="ellipse">
            <a:avLst/>
          </a:prstGeom>
          <a:solidFill>
            <a:srgbClr val="3A21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48" name="Oval 43"/>
          <p:cNvSpPr>
            <a:spLocks noChangeArrowheads="1"/>
          </p:cNvSpPr>
          <p:nvPr userDrawn="1">
            <p:custDataLst>
              <p:tags r:id="rId34"/>
            </p:custDataLst>
          </p:nvPr>
        </p:nvSpPr>
        <p:spPr bwMode="auto">
          <a:xfrm>
            <a:off x="2929255" y="2457450"/>
            <a:ext cx="61595" cy="61595"/>
          </a:xfrm>
          <a:prstGeom prst="ellipse">
            <a:avLst/>
          </a:prstGeom>
          <a:solidFill>
            <a:srgbClr val="3A21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49" name="Freeform 44"/>
          <p:cNvSpPr/>
          <p:nvPr userDrawn="1">
            <p:custDataLst>
              <p:tags r:id="rId35"/>
            </p:custDataLst>
          </p:nvPr>
        </p:nvSpPr>
        <p:spPr bwMode="auto">
          <a:xfrm>
            <a:off x="2546350" y="2774950"/>
            <a:ext cx="311150" cy="192405"/>
          </a:xfrm>
          <a:custGeom>
            <a:avLst/>
            <a:gdLst>
              <a:gd name="T0" fmla="*/ 1 w 90"/>
              <a:gd name="T1" fmla="*/ 0 h 56"/>
              <a:gd name="T2" fmla="*/ 15 w 90"/>
              <a:gd name="T3" fmla="*/ 41 h 56"/>
              <a:gd name="T4" fmla="*/ 61 w 90"/>
              <a:gd name="T5" fmla="*/ 49 h 56"/>
              <a:gd name="T6" fmla="*/ 88 w 90"/>
              <a:gd name="T7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56">
                <a:moveTo>
                  <a:pt x="1" y="0"/>
                </a:moveTo>
                <a:cubicBezTo>
                  <a:pt x="0" y="15"/>
                  <a:pt x="5" y="31"/>
                  <a:pt x="15" y="41"/>
                </a:cubicBezTo>
                <a:cubicBezTo>
                  <a:pt x="26" y="52"/>
                  <a:pt x="48" y="56"/>
                  <a:pt x="61" y="49"/>
                </a:cubicBezTo>
                <a:cubicBezTo>
                  <a:pt x="80" y="39"/>
                  <a:pt x="90" y="21"/>
                  <a:pt x="88" y="0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50" name="Freeform 45"/>
          <p:cNvSpPr/>
          <p:nvPr userDrawn="1">
            <p:custDataLst>
              <p:tags r:id="rId36"/>
            </p:custDataLst>
          </p:nvPr>
        </p:nvSpPr>
        <p:spPr bwMode="auto">
          <a:xfrm>
            <a:off x="2635250" y="2298700"/>
            <a:ext cx="131445" cy="484505"/>
          </a:xfrm>
          <a:custGeom>
            <a:avLst/>
            <a:gdLst>
              <a:gd name="T0" fmla="*/ 18 w 38"/>
              <a:gd name="T1" fmla="*/ 0 h 141"/>
              <a:gd name="T2" fmla="*/ 5 w 38"/>
              <a:gd name="T3" fmla="*/ 134 h 141"/>
              <a:gd name="T4" fmla="*/ 34 w 38"/>
              <a:gd name="T5" fmla="*/ 134 h 141"/>
              <a:gd name="T6" fmla="*/ 18 w 38"/>
              <a:gd name="T7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" h="141">
                <a:moveTo>
                  <a:pt x="18" y="0"/>
                </a:moveTo>
                <a:cubicBezTo>
                  <a:pt x="14" y="0"/>
                  <a:pt x="0" y="128"/>
                  <a:pt x="5" y="134"/>
                </a:cubicBezTo>
                <a:cubicBezTo>
                  <a:pt x="11" y="141"/>
                  <a:pt x="30" y="140"/>
                  <a:pt x="34" y="134"/>
                </a:cubicBezTo>
                <a:cubicBezTo>
                  <a:pt x="38" y="129"/>
                  <a:pt x="25" y="0"/>
                  <a:pt x="18" y="0"/>
                </a:cubicBezTo>
                <a:close/>
              </a:path>
            </a:pathLst>
          </a:custGeom>
          <a:solidFill>
            <a:srgbClr val="D967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51" name="Freeform 46"/>
          <p:cNvSpPr/>
          <p:nvPr userDrawn="1">
            <p:custDataLst>
              <p:tags r:id="rId37"/>
            </p:custDataLst>
          </p:nvPr>
        </p:nvSpPr>
        <p:spPr bwMode="auto">
          <a:xfrm>
            <a:off x="3363595" y="2402205"/>
            <a:ext cx="245745" cy="182245"/>
          </a:xfrm>
          <a:custGeom>
            <a:avLst/>
            <a:gdLst>
              <a:gd name="T0" fmla="*/ 0 w 71"/>
              <a:gd name="T1" fmla="*/ 16 h 53"/>
              <a:gd name="T2" fmla="*/ 32 w 71"/>
              <a:gd name="T3" fmla="*/ 1 h 53"/>
              <a:gd name="T4" fmla="*/ 64 w 71"/>
              <a:gd name="T5" fmla="*/ 16 h 53"/>
              <a:gd name="T6" fmla="*/ 69 w 71"/>
              <a:gd name="T7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1" h="53">
                <a:moveTo>
                  <a:pt x="0" y="16"/>
                </a:moveTo>
                <a:cubicBezTo>
                  <a:pt x="9" y="8"/>
                  <a:pt x="20" y="2"/>
                  <a:pt x="32" y="1"/>
                </a:cubicBezTo>
                <a:cubicBezTo>
                  <a:pt x="45" y="0"/>
                  <a:pt x="57" y="6"/>
                  <a:pt x="64" y="16"/>
                </a:cubicBezTo>
                <a:cubicBezTo>
                  <a:pt x="71" y="26"/>
                  <a:pt x="71" y="40"/>
                  <a:pt x="69" y="53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52" name="Freeform 47"/>
          <p:cNvSpPr/>
          <p:nvPr userDrawn="1">
            <p:custDataLst>
              <p:tags r:id="rId38"/>
            </p:custDataLst>
          </p:nvPr>
        </p:nvSpPr>
        <p:spPr bwMode="auto">
          <a:xfrm>
            <a:off x="1746250" y="2398395"/>
            <a:ext cx="137795" cy="224155"/>
          </a:xfrm>
          <a:custGeom>
            <a:avLst/>
            <a:gdLst>
              <a:gd name="T0" fmla="*/ 10 w 40"/>
              <a:gd name="T1" fmla="*/ 65 h 65"/>
              <a:gd name="T2" fmla="*/ 6 w 40"/>
              <a:gd name="T3" fmla="*/ 24 h 65"/>
              <a:gd name="T4" fmla="*/ 40 w 40"/>
              <a:gd name="T5" fmla="*/ 1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65">
                <a:moveTo>
                  <a:pt x="10" y="65"/>
                </a:moveTo>
                <a:cubicBezTo>
                  <a:pt x="2" y="53"/>
                  <a:pt x="0" y="37"/>
                  <a:pt x="6" y="24"/>
                </a:cubicBezTo>
                <a:cubicBezTo>
                  <a:pt x="11" y="10"/>
                  <a:pt x="25" y="0"/>
                  <a:pt x="40" y="1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53" name="Freeform 48"/>
          <p:cNvSpPr/>
          <p:nvPr userDrawn="1">
            <p:custDataLst>
              <p:tags r:id="rId39"/>
            </p:custDataLst>
          </p:nvPr>
        </p:nvSpPr>
        <p:spPr bwMode="auto">
          <a:xfrm>
            <a:off x="3454400" y="2425700"/>
            <a:ext cx="106045" cy="252095"/>
          </a:xfrm>
          <a:custGeom>
            <a:avLst/>
            <a:gdLst>
              <a:gd name="T0" fmla="*/ 29 w 31"/>
              <a:gd name="T1" fmla="*/ 0 h 73"/>
              <a:gd name="T2" fmla="*/ 29 w 31"/>
              <a:gd name="T3" fmla="*/ 22 h 73"/>
              <a:gd name="T4" fmla="*/ 0 w 31"/>
              <a:gd name="T5" fmla="*/ 73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" h="73">
                <a:moveTo>
                  <a:pt x="29" y="0"/>
                </a:moveTo>
                <a:cubicBezTo>
                  <a:pt x="31" y="7"/>
                  <a:pt x="31" y="15"/>
                  <a:pt x="29" y="22"/>
                </a:cubicBezTo>
                <a:cubicBezTo>
                  <a:pt x="26" y="42"/>
                  <a:pt x="15" y="60"/>
                  <a:pt x="0" y="73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54" name="Freeform 49"/>
          <p:cNvSpPr/>
          <p:nvPr userDrawn="1">
            <p:custDataLst>
              <p:tags r:id="rId40"/>
            </p:custDataLst>
          </p:nvPr>
        </p:nvSpPr>
        <p:spPr bwMode="auto">
          <a:xfrm>
            <a:off x="1788795" y="2442845"/>
            <a:ext cx="95250" cy="217805"/>
          </a:xfrm>
          <a:custGeom>
            <a:avLst/>
            <a:gdLst>
              <a:gd name="T0" fmla="*/ 2 w 28"/>
              <a:gd name="T1" fmla="*/ 0 h 63"/>
              <a:gd name="T2" fmla="*/ 0 w 28"/>
              <a:gd name="T3" fmla="*/ 12 h 63"/>
              <a:gd name="T4" fmla="*/ 7 w 28"/>
              <a:gd name="T5" fmla="*/ 42 h 63"/>
              <a:gd name="T6" fmla="*/ 28 w 28"/>
              <a:gd name="T7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" h="63">
                <a:moveTo>
                  <a:pt x="2" y="0"/>
                </a:moveTo>
                <a:cubicBezTo>
                  <a:pt x="0" y="3"/>
                  <a:pt x="0" y="8"/>
                  <a:pt x="0" y="12"/>
                </a:cubicBezTo>
                <a:cubicBezTo>
                  <a:pt x="1" y="22"/>
                  <a:pt x="3" y="32"/>
                  <a:pt x="7" y="42"/>
                </a:cubicBezTo>
                <a:cubicBezTo>
                  <a:pt x="12" y="51"/>
                  <a:pt x="19" y="59"/>
                  <a:pt x="28" y="63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55" name="Freeform 50"/>
          <p:cNvSpPr/>
          <p:nvPr userDrawn="1">
            <p:custDataLst>
              <p:tags r:id="rId41"/>
            </p:custDataLst>
          </p:nvPr>
        </p:nvSpPr>
        <p:spPr bwMode="auto">
          <a:xfrm>
            <a:off x="2946400" y="2298700"/>
            <a:ext cx="182245" cy="40005"/>
          </a:xfrm>
          <a:custGeom>
            <a:avLst/>
            <a:gdLst>
              <a:gd name="T0" fmla="*/ 0 w 53"/>
              <a:gd name="T1" fmla="*/ 6 h 12"/>
              <a:gd name="T2" fmla="*/ 53 w 53"/>
              <a:gd name="T3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3" h="12">
                <a:moveTo>
                  <a:pt x="0" y="6"/>
                </a:moveTo>
                <a:cubicBezTo>
                  <a:pt x="17" y="0"/>
                  <a:pt x="37" y="2"/>
                  <a:pt x="53" y="12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56" name="Freeform 51"/>
          <p:cNvSpPr/>
          <p:nvPr userDrawn="1">
            <p:custDataLst>
              <p:tags r:id="rId42"/>
            </p:custDataLst>
          </p:nvPr>
        </p:nvSpPr>
        <p:spPr bwMode="auto">
          <a:xfrm>
            <a:off x="2294255" y="2311400"/>
            <a:ext cx="165100" cy="31750"/>
          </a:xfrm>
          <a:custGeom>
            <a:avLst/>
            <a:gdLst>
              <a:gd name="T0" fmla="*/ 48 w 48"/>
              <a:gd name="T1" fmla="*/ 3 h 9"/>
              <a:gd name="T2" fmla="*/ 0 w 48"/>
              <a:gd name="T3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8" h="9">
                <a:moveTo>
                  <a:pt x="48" y="3"/>
                </a:moveTo>
                <a:cubicBezTo>
                  <a:pt x="32" y="0"/>
                  <a:pt x="15" y="2"/>
                  <a:pt x="0" y="9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57" name="Freeform 52"/>
          <p:cNvSpPr/>
          <p:nvPr userDrawn="1">
            <p:custDataLst>
              <p:tags r:id="rId43"/>
            </p:custDataLst>
          </p:nvPr>
        </p:nvSpPr>
        <p:spPr bwMode="auto">
          <a:xfrm>
            <a:off x="2588895" y="2300605"/>
            <a:ext cx="241300" cy="82550"/>
          </a:xfrm>
          <a:custGeom>
            <a:avLst/>
            <a:gdLst>
              <a:gd name="T0" fmla="*/ 0 w 70"/>
              <a:gd name="T1" fmla="*/ 22 h 24"/>
              <a:gd name="T2" fmla="*/ 18 w 70"/>
              <a:gd name="T3" fmla="*/ 4 h 24"/>
              <a:gd name="T4" fmla="*/ 44 w 70"/>
              <a:gd name="T5" fmla="*/ 1 h 24"/>
              <a:gd name="T6" fmla="*/ 60 w 70"/>
              <a:gd name="T7" fmla="*/ 9 h 24"/>
              <a:gd name="T8" fmla="*/ 70 w 7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" h="24">
                <a:moveTo>
                  <a:pt x="0" y="22"/>
                </a:moveTo>
                <a:cubicBezTo>
                  <a:pt x="3" y="14"/>
                  <a:pt x="10" y="7"/>
                  <a:pt x="18" y="4"/>
                </a:cubicBezTo>
                <a:cubicBezTo>
                  <a:pt x="26" y="0"/>
                  <a:pt x="35" y="0"/>
                  <a:pt x="44" y="1"/>
                </a:cubicBezTo>
                <a:cubicBezTo>
                  <a:pt x="50" y="3"/>
                  <a:pt x="56" y="5"/>
                  <a:pt x="60" y="9"/>
                </a:cubicBezTo>
                <a:cubicBezTo>
                  <a:pt x="65" y="13"/>
                  <a:pt x="69" y="18"/>
                  <a:pt x="70" y="24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58" name="Freeform 53"/>
          <p:cNvSpPr/>
          <p:nvPr userDrawn="1">
            <p:custDataLst>
              <p:tags r:id="rId44"/>
            </p:custDataLst>
          </p:nvPr>
        </p:nvSpPr>
        <p:spPr bwMode="auto">
          <a:xfrm>
            <a:off x="2961005" y="4294505"/>
            <a:ext cx="57150" cy="65405"/>
          </a:xfrm>
          <a:custGeom>
            <a:avLst/>
            <a:gdLst>
              <a:gd name="T0" fmla="*/ 2 w 17"/>
              <a:gd name="T1" fmla="*/ 4 h 19"/>
              <a:gd name="T2" fmla="*/ 1 w 17"/>
              <a:gd name="T3" fmla="*/ 7 h 19"/>
              <a:gd name="T4" fmla="*/ 4 w 17"/>
              <a:gd name="T5" fmla="*/ 17 h 19"/>
              <a:gd name="T6" fmla="*/ 16 w 17"/>
              <a:gd name="T7" fmla="*/ 12 h 19"/>
              <a:gd name="T8" fmla="*/ 14 w 17"/>
              <a:gd name="T9" fmla="*/ 3 h 19"/>
              <a:gd name="T10" fmla="*/ 2 w 17"/>
              <a:gd name="T11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19">
                <a:moveTo>
                  <a:pt x="2" y="4"/>
                </a:moveTo>
                <a:cubicBezTo>
                  <a:pt x="2" y="5"/>
                  <a:pt x="1" y="6"/>
                  <a:pt x="1" y="7"/>
                </a:cubicBezTo>
                <a:cubicBezTo>
                  <a:pt x="0" y="11"/>
                  <a:pt x="1" y="15"/>
                  <a:pt x="4" y="17"/>
                </a:cubicBezTo>
                <a:cubicBezTo>
                  <a:pt x="9" y="19"/>
                  <a:pt x="15" y="17"/>
                  <a:pt x="16" y="12"/>
                </a:cubicBezTo>
                <a:cubicBezTo>
                  <a:pt x="17" y="9"/>
                  <a:pt x="16" y="5"/>
                  <a:pt x="14" y="3"/>
                </a:cubicBezTo>
                <a:cubicBezTo>
                  <a:pt x="10" y="0"/>
                  <a:pt x="5" y="1"/>
                  <a:pt x="2" y="4"/>
                </a:cubicBezTo>
                <a:close/>
              </a:path>
            </a:pathLst>
          </a:custGeom>
          <a:solidFill>
            <a:srgbClr val="3A21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59" name="Freeform 54"/>
          <p:cNvSpPr/>
          <p:nvPr userDrawn="1">
            <p:custDataLst>
              <p:tags r:id="rId45"/>
            </p:custDataLst>
          </p:nvPr>
        </p:nvSpPr>
        <p:spPr bwMode="auto">
          <a:xfrm>
            <a:off x="2808605" y="4542155"/>
            <a:ext cx="61595" cy="65405"/>
          </a:xfrm>
          <a:custGeom>
            <a:avLst/>
            <a:gdLst>
              <a:gd name="T0" fmla="*/ 3 w 18"/>
              <a:gd name="T1" fmla="*/ 4 h 19"/>
              <a:gd name="T2" fmla="*/ 1 w 18"/>
              <a:gd name="T3" fmla="*/ 7 h 19"/>
              <a:gd name="T4" fmla="*/ 5 w 18"/>
              <a:gd name="T5" fmla="*/ 17 h 19"/>
              <a:gd name="T6" fmla="*/ 17 w 18"/>
              <a:gd name="T7" fmla="*/ 12 h 19"/>
              <a:gd name="T8" fmla="*/ 14 w 18"/>
              <a:gd name="T9" fmla="*/ 3 h 19"/>
              <a:gd name="T10" fmla="*/ 3 w 18"/>
              <a:gd name="T11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" h="19">
                <a:moveTo>
                  <a:pt x="3" y="4"/>
                </a:moveTo>
                <a:cubicBezTo>
                  <a:pt x="2" y="5"/>
                  <a:pt x="2" y="6"/>
                  <a:pt x="1" y="7"/>
                </a:cubicBezTo>
                <a:cubicBezTo>
                  <a:pt x="0" y="11"/>
                  <a:pt x="2" y="15"/>
                  <a:pt x="5" y="17"/>
                </a:cubicBezTo>
                <a:cubicBezTo>
                  <a:pt x="9" y="19"/>
                  <a:pt x="16" y="17"/>
                  <a:pt x="17" y="12"/>
                </a:cubicBezTo>
                <a:cubicBezTo>
                  <a:pt x="18" y="9"/>
                  <a:pt x="17" y="5"/>
                  <a:pt x="14" y="3"/>
                </a:cubicBezTo>
                <a:cubicBezTo>
                  <a:pt x="11" y="0"/>
                  <a:pt x="5" y="1"/>
                  <a:pt x="3" y="4"/>
                </a:cubicBezTo>
                <a:close/>
              </a:path>
            </a:pathLst>
          </a:custGeom>
          <a:solidFill>
            <a:srgbClr val="3A21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60" name="Freeform 55"/>
          <p:cNvSpPr/>
          <p:nvPr userDrawn="1">
            <p:custDataLst>
              <p:tags r:id="rId46"/>
            </p:custDataLst>
          </p:nvPr>
        </p:nvSpPr>
        <p:spPr bwMode="auto">
          <a:xfrm>
            <a:off x="2760345" y="6732905"/>
            <a:ext cx="61595" cy="65405"/>
          </a:xfrm>
          <a:custGeom>
            <a:avLst/>
            <a:gdLst>
              <a:gd name="T0" fmla="*/ 3 w 18"/>
              <a:gd name="T1" fmla="*/ 4 h 19"/>
              <a:gd name="T2" fmla="*/ 1 w 18"/>
              <a:gd name="T3" fmla="*/ 7 h 19"/>
              <a:gd name="T4" fmla="*/ 5 w 18"/>
              <a:gd name="T5" fmla="*/ 17 h 19"/>
              <a:gd name="T6" fmla="*/ 17 w 18"/>
              <a:gd name="T7" fmla="*/ 12 h 19"/>
              <a:gd name="T8" fmla="*/ 14 w 18"/>
              <a:gd name="T9" fmla="*/ 3 h 19"/>
              <a:gd name="T10" fmla="*/ 3 w 18"/>
              <a:gd name="T11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" h="19">
                <a:moveTo>
                  <a:pt x="3" y="4"/>
                </a:moveTo>
                <a:cubicBezTo>
                  <a:pt x="2" y="5"/>
                  <a:pt x="2" y="6"/>
                  <a:pt x="1" y="7"/>
                </a:cubicBezTo>
                <a:cubicBezTo>
                  <a:pt x="0" y="11"/>
                  <a:pt x="2" y="15"/>
                  <a:pt x="5" y="17"/>
                </a:cubicBezTo>
                <a:cubicBezTo>
                  <a:pt x="9" y="19"/>
                  <a:pt x="16" y="17"/>
                  <a:pt x="17" y="12"/>
                </a:cubicBezTo>
                <a:cubicBezTo>
                  <a:pt x="18" y="9"/>
                  <a:pt x="17" y="5"/>
                  <a:pt x="14" y="3"/>
                </a:cubicBezTo>
                <a:cubicBezTo>
                  <a:pt x="11" y="0"/>
                  <a:pt x="5" y="1"/>
                  <a:pt x="3" y="4"/>
                </a:cubicBezTo>
                <a:close/>
              </a:path>
            </a:pathLst>
          </a:custGeom>
          <a:solidFill>
            <a:srgbClr val="3A21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62" name="Freeform 57"/>
          <p:cNvSpPr/>
          <p:nvPr userDrawn="1">
            <p:custDataLst>
              <p:tags r:id="rId47"/>
            </p:custDataLst>
          </p:nvPr>
        </p:nvSpPr>
        <p:spPr bwMode="auto">
          <a:xfrm>
            <a:off x="2355850" y="4294505"/>
            <a:ext cx="63500" cy="65405"/>
          </a:xfrm>
          <a:custGeom>
            <a:avLst/>
            <a:gdLst>
              <a:gd name="T0" fmla="*/ 3 w 18"/>
              <a:gd name="T1" fmla="*/ 4 h 19"/>
              <a:gd name="T2" fmla="*/ 2 w 18"/>
              <a:gd name="T3" fmla="*/ 7 h 19"/>
              <a:gd name="T4" fmla="*/ 5 w 18"/>
              <a:gd name="T5" fmla="*/ 17 h 19"/>
              <a:gd name="T6" fmla="*/ 17 w 18"/>
              <a:gd name="T7" fmla="*/ 12 h 19"/>
              <a:gd name="T8" fmla="*/ 15 w 18"/>
              <a:gd name="T9" fmla="*/ 3 h 19"/>
              <a:gd name="T10" fmla="*/ 3 w 18"/>
              <a:gd name="T11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" h="19">
                <a:moveTo>
                  <a:pt x="3" y="4"/>
                </a:moveTo>
                <a:cubicBezTo>
                  <a:pt x="2" y="5"/>
                  <a:pt x="2" y="6"/>
                  <a:pt x="2" y="7"/>
                </a:cubicBezTo>
                <a:cubicBezTo>
                  <a:pt x="0" y="11"/>
                  <a:pt x="2" y="15"/>
                  <a:pt x="5" y="17"/>
                </a:cubicBezTo>
                <a:cubicBezTo>
                  <a:pt x="10" y="19"/>
                  <a:pt x="16" y="17"/>
                  <a:pt x="17" y="12"/>
                </a:cubicBezTo>
                <a:cubicBezTo>
                  <a:pt x="18" y="9"/>
                  <a:pt x="17" y="5"/>
                  <a:pt x="15" y="3"/>
                </a:cubicBezTo>
                <a:cubicBezTo>
                  <a:pt x="11" y="0"/>
                  <a:pt x="6" y="1"/>
                  <a:pt x="3" y="4"/>
                </a:cubicBezTo>
                <a:close/>
              </a:path>
            </a:pathLst>
          </a:custGeom>
          <a:solidFill>
            <a:srgbClr val="3A21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63" name="Freeform 58"/>
          <p:cNvSpPr/>
          <p:nvPr userDrawn="1">
            <p:custDataLst>
              <p:tags r:id="rId48"/>
            </p:custDataLst>
          </p:nvPr>
        </p:nvSpPr>
        <p:spPr bwMode="auto">
          <a:xfrm>
            <a:off x="2808605" y="4846955"/>
            <a:ext cx="61595" cy="67945"/>
          </a:xfrm>
          <a:custGeom>
            <a:avLst/>
            <a:gdLst>
              <a:gd name="T0" fmla="*/ 3 w 18"/>
              <a:gd name="T1" fmla="*/ 5 h 20"/>
              <a:gd name="T2" fmla="*/ 1 w 18"/>
              <a:gd name="T3" fmla="*/ 7 h 20"/>
              <a:gd name="T4" fmla="*/ 5 w 18"/>
              <a:gd name="T5" fmla="*/ 17 h 20"/>
              <a:gd name="T6" fmla="*/ 17 w 18"/>
              <a:gd name="T7" fmla="*/ 12 h 20"/>
              <a:gd name="T8" fmla="*/ 14 w 18"/>
              <a:gd name="T9" fmla="*/ 3 h 20"/>
              <a:gd name="T10" fmla="*/ 3 w 18"/>
              <a:gd name="T11" fmla="*/ 5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" h="20">
                <a:moveTo>
                  <a:pt x="3" y="5"/>
                </a:moveTo>
                <a:cubicBezTo>
                  <a:pt x="2" y="5"/>
                  <a:pt x="2" y="6"/>
                  <a:pt x="1" y="7"/>
                </a:cubicBezTo>
                <a:cubicBezTo>
                  <a:pt x="0" y="11"/>
                  <a:pt x="2" y="15"/>
                  <a:pt x="5" y="17"/>
                </a:cubicBezTo>
                <a:cubicBezTo>
                  <a:pt x="9" y="20"/>
                  <a:pt x="16" y="17"/>
                  <a:pt x="17" y="12"/>
                </a:cubicBezTo>
                <a:cubicBezTo>
                  <a:pt x="18" y="9"/>
                  <a:pt x="17" y="6"/>
                  <a:pt x="14" y="3"/>
                </a:cubicBezTo>
                <a:cubicBezTo>
                  <a:pt x="11" y="0"/>
                  <a:pt x="5" y="1"/>
                  <a:pt x="3" y="5"/>
                </a:cubicBezTo>
                <a:close/>
              </a:path>
            </a:pathLst>
          </a:custGeom>
          <a:solidFill>
            <a:srgbClr val="3A21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64" name="Freeform 59"/>
          <p:cNvSpPr/>
          <p:nvPr userDrawn="1">
            <p:custDataLst>
              <p:tags r:id="rId49"/>
            </p:custDataLst>
          </p:nvPr>
        </p:nvSpPr>
        <p:spPr bwMode="auto">
          <a:xfrm>
            <a:off x="2014855" y="3236595"/>
            <a:ext cx="349250" cy="379095"/>
          </a:xfrm>
          <a:custGeom>
            <a:avLst/>
            <a:gdLst>
              <a:gd name="T0" fmla="*/ 37 w 101"/>
              <a:gd name="T1" fmla="*/ 110 h 110"/>
              <a:gd name="T2" fmla="*/ 0 w 101"/>
              <a:gd name="T3" fmla="*/ 71 h 110"/>
              <a:gd name="T4" fmla="*/ 100 w 101"/>
              <a:gd name="T5" fmla="*/ 0 h 110"/>
              <a:gd name="T6" fmla="*/ 98 w 101"/>
              <a:gd name="T7" fmla="*/ 59 h 110"/>
              <a:gd name="T8" fmla="*/ 37 w 101"/>
              <a:gd name="T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1" h="110">
                <a:moveTo>
                  <a:pt x="37" y="110"/>
                </a:moveTo>
                <a:cubicBezTo>
                  <a:pt x="0" y="71"/>
                  <a:pt x="0" y="71"/>
                  <a:pt x="0" y="71"/>
                </a:cubicBezTo>
                <a:cubicBezTo>
                  <a:pt x="100" y="0"/>
                  <a:pt x="100" y="0"/>
                  <a:pt x="100" y="0"/>
                </a:cubicBezTo>
                <a:cubicBezTo>
                  <a:pt x="100" y="0"/>
                  <a:pt x="101" y="36"/>
                  <a:pt x="98" y="59"/>
                </a:cubicBezTo>
                <a:lnTo>
                  <a:pt x="37" y="110"/>
                </a:lnTo>
                <a:close/>
              </a:path>
            </a:pathLst>
          </a:custGeom>
          <a:solidFill>
            <a:srgbClr val="FFDE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65" name="Freeform 60"/>
          <p:cNvSpPr/>
          <p:nvPr userDrawn="1">
            <p:custDataLst>
              <p:tags r:id="rId50"/>
            </p:custDataLst>
          </p:nvPr>
        </p:nvSpPr>
        <p:spPr bwMode="auto">
          <a:xfrm>
            <a:off x="2999105" y="3263900"/>
            <a:ext cx="287655" cy="309245"/>
          </a:xfrm>
          <a:custGeom>
            <a:avLst/>
            <a:gdLst>
              <a:gd name="T0" fmla="*/ 0 w 136"/>
              <a:gd name="T1" fmla="*/ 0 h 146"/>
              <a:gd name="T2" fmla="*/ 136 w 136"/>
              <a:gd name="T3" fmla="*/ 73 h 146"/>
              <a:gd name="T4" fmla="*/ 84 w 136"/>
              <a:gd name="T5" fmla="*/ 146 h 146"/>
              <a:gd name="T6" fmla="*/ 8 w 136"/>
              <a:gd name="T7" fmla="*/ 83 h 146"/>
              <a:gd name="T8" fmla="*/ 0 w 136"/>
              <a:gd name="T9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6" h="146">
                <a:moveTo>
                  <a:pt x="0" y="0"/>
                </a:moveTo>
                <a:lnTo>
                  <a:pt x="136" y="73"/>
                </a:lnTo>
                <a:lnTo>
                  <a:pt x="84" y="146"/>
                </a:lnTo>
                <a:lnTo>
                  <a:pt x="8" y="83"/>
                </a:lnTo>
                <a:lnTo>
                  <a:pt x="0" y="0"/>
                </a:lnTo>
                <a:close/>
              </a:path>
            </a:pathLst>
          </a:custGeom>
          <a:solidFill>
            <a:srgbClr val="FFDE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66" name="Freeform 61"/>
          <p:cNvSpPr/>
          <p:nvPr userDrawn="1">
            <p:custDataLst>
              <p:tags r:id="rId51"/>
            </p:custDataLst>
          </p:nvPr>
        </p:nvSpPr>
        <p:spPr bwMode="auto">
          <a:xfrm>
            <a:off x="753745" y="6694805"/>
            <a:ext cx="120520" cy="163195"/>
          </a:xfrm>
          <a:custGeom>
            <a:avLst/>
            <a:gdLst>
              <a:gd name="T0" fmla="*/ 0 w 61"/>
              <a:gd name="T1" fmla="*/ 0 h 161"/>
              <a:gd name="T2" fmla="*/ 46 w 61"/>
              <a:gd name="T3" fmla="*/ 75 h 161"/>
              <a:gd name="T4" fmla="*/ 61 w 61"/>
              <a:gd name="T5" fmla="*/ 161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0" h="257">
                <a:moveTo>
                  <a:pt x="0" y="0"/>
                </a:moveTo>
                <a:cubicBezTo>
                  <a:pt x="74" y="68"/>
                  <a:pt x="134" y="148"/>
                  <a:pt x="180" y="237"/>
                </a:cubicBezTo>
                <a:lnTo>
                  <a:pt x="190" y="257"/>
                </a:lnTo>
                <a:lnTo>
                  <a:pt x="97" y="257"/>
                </a:lnTo>
                <a:lnTo>
                  <a:pt x="0" y="0"/>
                </a:lnTo>
                <a:close/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67" name="Freeform 62"/>
          <p:cNvSpPr/>
          <p:nvPr userDrawn="1">
            <p:custDataLst>
              <p:tags r:id="rId52"/>
            </p:custDataLst>
          </p:nvPr>
        </p:nvSpPr>
        <p:spPr bwMode="auto">
          <a:xfrm>
            <a:off x="755650" y="6762750"/>
            <a:ext cx="31750" cy="36195"/>
          </a:xfrm>
          <a:custGeom>
            <a:avLst/>
            <a:gdLst>
              <a:gd name="T0" fmla="*/ 0 w 9"/>
              <a:gd name="T1" fmla="*/ 0 h 10"/>
              <a:gd name="T2" fmla="*/ 9 w 9"/>
              <a:gd name="T3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" h="10">
                <a:moveTo>
                  <a:pt x="0" y="0"/>
                </a:moveTo>
                <a:cubicBezTo>
                  <a:pt x="4" y="3"/>
                  <a:pt x="7" y="7"/>
                  <a:pt x="9" y="10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68" name="Freeform 63"/>
          <p:cNvSpPr/>
          <p:nvPr userDrawn="1">
            <p:custDataLst>
              <p:tags r:id="rId53"/>
            </p:custDataLst>
          </p:nvPr>
        </p:nvSpPr>
        <p:spPr bwMode="auto">
          <a:xfrm>
            <a:off x="810895" y="6843395"/>
            <a:ext cx="20955" cy="40005"/>
          </a:xfrm>
          <a:custGeom>
            <a:avLst/>
            <a:gdLst>
              <a:gd name="T0" fmla="*/ 0 w 6"/>
              <a:gd name="T1" fmla="*/ 0 h 12"/>
              <a:gd name="T2" fmla="*/ 6 w 6"/>
              <a:gd name="T3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2">
                <a:moveTo>
                  <a:pt x="0" y="0"/>
                </a:moveTo>
                <a:cubicBezTo>
                  <a:pt x="2" y="4"/>
                  <a:pt x="4" y="8"/>
                  <a:pt x="6" y="12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1" name="Freeform 66"/>
          <p:cNvSpPr/>
          <p:nvPr userDrawn="1">
            <p:custDataLst>
              <p:tags r:id="rId54"/>
            </p:custDataLst>
          </p:nvPr>
        </p:nvSpPr>
        <p:spPr bwMode="auto">
          <a:xfrm>
            <a:off x="1600240" y="5922645"/>
            <a:ext cx="20264" cy="935355"/>
          </a:xfrm>
          <a:custGeom>
            <a:avLst/>
            <a:gdLst>
              <a:gd name="T0" fmla="*/ 6 w 9"/>
              <a:gd name="T1" fmla="*/ 0 h 389"/>
              <a:gd name="T2" fmla="*/ 0 w 9"/>
              <a:gd name="T3" fmla="*/ 389 h 38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2" h="1473">
                <a:moveTo>
                  <a:pt x="23" y="0"/>
                </a:moveTo>
                <a:cubicBezTo>
                  <a:pt x="35" y="481"/>
                  <a:pt x="36" y="965"/>
                  <a:pt x="21" y="1449"/>
                </a:cubicBezTo>
                <a:lnTo>
                  <a:pt x="20" y="1473"/>
                </a:lnTo>
                <a:lnTo>
                  <a:pt x="0" y="1473"/>
                </a:lnTo>
                <a:lnTo>
                  <a:pt x="23" y="0"/>
                </a:lnTo>
                <a:close/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2" name="Freeform 67"/>
          <p:cNvSpPr/>
          <p:nvPr userDrawn="1">
            <p:custDataLst>
              <p:tags r:id="rId55"/>
            </p:custDataLst>
          </p:nvPr>
        </p:nvSpPr>
        <p:spPr bwMode="auto">
          <a:xfrm>
            <a:off x="2338705" y="5221605"/>
            <a:ext cx="487045" cy="406400"/>
          </a:xfrm>
          <a:custGeom>
            <a:avLst/>
            <a:gdLst>
              <a:gd name="T0" fmla="*/ 26 w 141"/>
              <a:gd name="T1" fmla="*/ 118 h 118"/>
              <a:gd name="T2" fmla="*/ 0 w 141"/>
              <a:gd name="T3" fmla="*/ 42 h 118"/>
              <a:gd name="T4" fmla="*/ 116 w 141"/>
              <a:gd name="T5" fmla="*/ 0 h 118"/>
              <a:gd name="T6" fmla="*/ 141 w 141"/>
              <a:gd name="T7" fmla="*/ 81 h 118"/>
              <a:gd name="T8" fmla="*/ 42 w 141"/>
              <a:gd name="T9" fmla="*/ 11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" h="118">
                <a:moveTo>
                  <a:pt x="26" y="118"/>
                </a:moveTo>
                <a:cubicBezTo>
                  <a:pt x="16" y="93"/>
                  <a:pt x="8" y="67"/>
                  <a:pt x="0" y="42"/>
                </a:cubicBezTo>
                <a:cubicBezTo>
                  <a:pt x="39" y="28"/>
                  <a:pt x="78" y="14"/>
                  <a:pt x="116" y="0"/>
                </a:cubicBezTo>
                <a:cubicBezTo>
                  <a:pt x="124" y="28"/>
                  <a:pt x="132" y="54"/>
                  <a:pt x="141" y="81"/>
                </a:cubicBezTo>
                <a:cubicBezTo>
                  <a:pt x="109" y="95"/>
                  <a:pt x="75" y="105"/>
                  <a:pt x="42" y="118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3" name="Freeform 68"/>
          <p:cNvSpPr/>
          <p:nvPr userDrawn="1">
            <p:custDataLst>
              <p:tags r:id="rId56"/>
            </p:custDataLst>
          </p:nvPr>
        </p:nvSpPr>
        <p:spPr bwMode="auto">
          <a:xfrm>
            <a:off x="2421255" y="5357495"/>
            <a:ext cx="283845" cy="99695"/>
          </a:xfrm>
          <a:custGeom>
            <a:avLst/>
            <a:gdLst>
              <a:gd name="T0" fmla="*/ 0 w 82"/>
              <a:gd name="T1" fmla="*/ 29 h 29"/>
              <a:gd name="T2" fmla="*/ 82 w 82"/>
              <a:gd name="T3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29">
                <a:moveTo>
                  <a:pt x="0" y="29"/>
                </a:moveTo>
                <a:cubicBezTo>
                  <a:pt x="28" y="19"/>
                  <a:pt x="55" y="10"/>
                  <a:pt x="82" y="0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4" name="Freeform 69"/>
          <p:cNvSpPr/>
          <p:nvPr userDrawn="1">
            <p:custDataLst>
              <p:tags r:id="rId57"/>
            </p:custDataLst>
          </p:nvPr>
        </p:nvSpPr>
        <p:spPr bwMode="auto">
          <a:xfrm>
            <a:off x="2601595" y="5441950"/>
            <a:ext cx="131445" cy="48895"/>
          </a:xfrm>
          <a:custGeom>
            <a:avLst/>
            <a:gdLst>
              <a:gd name="T0" fmla="*/ 0 w 38"/>
              <a:gd name="T1" fmla="*/ 14 h 14"/>
              <a:gd name="T2" fmla="*/ 38 w 38"/>
              <a:gd name="T3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8" h="14">
                <a:moveTo>
                  <a:pt x="0" y="14"/>
                </a:moveTo>
                <a:cubicBezTo>
                  <a:pt x="13" y="9"/>
                  <a:pt x="25" y="5"/>
                  <a:pt x="38" y="0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5" name="Freeform 70"/>
          <p:cNvSpPr/>
          <p:nvPr userDrawn="1">
            <p:custDataLst>
              <p:tags r:id="rId58"/>
            </p:custDataLst>
          </p:nvPr>
        </p:nvSpPr>
        <p:spPr bwMode="auto">
          <a:xfrm>
            <a:off x="1998345" y="5543550"/>
            <a:ext cx="749300" cy="781050"/>
          </a:xfrm>
          <a:custGeom>
            <a:avLst/>
            <a:gdLst>
              <a:gd name="T0" fmla="*/ 147 w 217"/>
              <a:gd name="T1" fmla="*/ 227 h 227"/>
              <a:gd name="T2" fmla="*/ 54 w 217"/>
              <a:gd name="T3" fmla="*/ 190 h 227"/>
              <a:gd name="T4" fmla="*/ 23 w 217"/>
              <a:gd name="T5" fmla="*/ 161 h 227"/>
              <a:gd name="T6" fmla="*/ 21 w 217"/>
              <a:gd name="T7" fmla="*/ 154 h 227"/>
              <a:gd name="T8" fmla="*/ 9 w 217"/>
              <a:gd name="T9" fmla="*/ 120 h 227"/>
              <a:gd name="T10" fmla="*/ 10 w 217"/>
              <a:gd name="T11" fmla="*/ 109 h 227"/>
              <a:gd name="T12" fmla="*/ 7 w 217"/>
              <a:gd name="T13" fmla="*/ 101 h 227"/>
              <a:gd name="T14" fmla="*/ 3 w 217"/>
              <a:gd name="T15" fmla="*/ 62 h 227"/>
              <a:gd name="T16" fmla="*/ 7 w 217"/>
              <a:gd name="T17" fmla="*/ 29 h 227"/>
              <a:gd name="T18" fmla="*/ 13 w 217"/>
              <a:gd name="T19" fmla="*/ 25 h 227"/>
              <a:gd name="T20" fmla="*/ 67 w 217"/>
              <a:gd name="T21" fmla="*/ 20 h 227"/>
              <a:gd name="T22" fmla="*/ 146 w 217"/>
              <a:gd name="T23" fmla="*/ 64 h 227"/>
              <a:gd name="T24" fmla="*/ 123 w 217"/>
              <a:gd name="T25" fmla="*/ 3 h 227"/>
              <a:gd name="T26" fmla="*/ 124 w 217"/>
              <a:gd name="T27" fmla="*/ 1 h 227"/>
              <a:gd name="T28" fmla="*/ 129 w 217"/>
              <a:gd name="T29" fmla="*/ 1 h 227"/>
              <a:gd name="T30" fmla="*/ 189 w 217"/>
              <a:gd name="T31" fmla="*/ 59 h 227"/>
              <a:gd name="T32" fmla="*/ 217 w 217"/>
              <a:gd name="T33" fmla="*/ 116 h 227"/>
              <a:gd name="T34" fmla="*/ 147 w 217"/>
              <a:gd name="T35" fmla="*/ 227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17" h="227">
                <a:moveTo>
                  <a:pt x="147" y="227"/>
                </a:moveTo>
                <a:cubicBezTo>
                  <a:pt x="121" y="211"/>
                  <a:pt x="86" y="203"/>
                  <a:pt x="54" y="190"/>
                </a:cubicBezTo>
                <a:cubicBezTo>
                  <a:pt x="41" y="184"/>
                  <a:pt x="27" y="175"/>
                  <a:pt x="23" y="161"/>
                </a:cubicBezTo>
                <a:cubicBezTo>
                  <a:pt x="22" y="159"/>
                  <a:pt x="22" y="156"/>
                  <a:pt x="21" y="154"/>
                </a:cubicBezTo>
                <a:cubicBezTo>
                  <a:pt x="18" y="142"/>
                  <a:pt x="8" y="132"/>
                  <a:pt x="9" y="120"/>
                </a:cubicBezTo>
                <a:cubicBezTo>
                  <a:pt x="9" y="116"/>
                  <a:pt x="10" y="113"/>
                  <a:pt x="10" y="109"/>
                </a:cubicBezTo>
                <a:cubicBezTo>
                  <a:pt x="10" y="106"/>
                  <a:pt x="8" y="103"/>
                  <a:pt x="7" y="101"/>
                </a:cubicBezTo>
                <a:cubicBezTo>
                  <a:pt x="2" y="89"/>
                  <a:pt x="0" y="75"/>
                  <a:pt x="3" y="62"/>
                </a:cubicBezTo>
                <a:cubicBezTo>
                  <a:pt x="5" y="51"/>
                  <a:pt x="0" y="37"/>
                  <a:pt x="7" y="29"/>
                </a:cubicBezTo>
                <a:cubicBezTo>
                  <a:pt x="9" y="27"/>
                  <a:pt x="11" y="26"/>
                  <a:pt x="13" y="25"/>
                </a:cubicBezTo>
                <a:cubicBezTo>
                  <a:pt x="30" y="18"/>
                  <a:pt x="49" y="17"/>
                  <a:pt x="67" y="20"/>
                </a:cubicBezTo>
                <a:cubicBezTo>
                  <a:pt x="89" y="23"/>
                  <a:pt x="120" y="46"/>
                  <a:pt x="146" y="64"/>
                </a:cubicBezTo>
                <a:cubicBezTo>
                  <a:pt x="118" y="38"/>
                  <a:pt x="115" y="19"/>
                  <a:pt x="123" y="3"/>
                </a:cubicBezTo>
                <a:cubicBezTo>
                  <a:pt x="123" y="3"/>
                  <a:pt x="123" y="2"/>
                  <a:pt x="124" y="1"/>
                </a:cubicBezTo>
                <a:cubicBezTo>
                  <a:pt x="125" y="0"/>
                  <a:pt x="128" y="0"/>
                  <a:pt x="129" y="1"/>
                </a:cubicBezTo>
                <a:cubicBezTo>
                  <a:pt x="143" y="19"/>
                  <a:pt x="174" y="35"/>
                  <a:pt x="189" y="59"/>
                </a:cubicBezTo>
                <a:cubicBezTo>
                  <a:pt x="201" y="77"/>
                  <a:pt x="207" y="100"/>
                  <a:pt x="217" y="116"/>
                </a:cubicBezTo>
                <a:lnTo>
                  <a:pt x="147" y="227"/>
                </a:lnTo>
                <a:close/>
              </a:path>
            </a:pathLst>
          </a:custGeom>
          <a:solidFill>
            <a:srgbClr val="F2A2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6" name="Freeform 71"/>
          <p:cNvSpPr/>
          <p:nvPr userDrawn="1">
            <p:custDataLst>
              <p:tags r:id="rId59"/>
            </p:custDataLst>
          </p:nvPr>
        </p:nvSpPr>
        <p:spPr bwMode="auto">
          <a:xfrm>
            <a:off x="2494504" y="4573905"/>
            <a:ext cx="2128296" cy="2284095"/>
          </a:xfrm>
          <a:custGeom>
            <a:avLst/>
            <a:gdLst>
              <a:gd name="T0" fmla="*/ 408 w 618"/>
              <a:gd name="T1" fmla="*/ 0 h 755"/>
              <a:gd name="T2" fmla="*/ 379 w 618"/>
              <a:gd name="T3" fmla="*/ 223 h 755"/>
              <a:gd name="T4" fmla="*/ 367 w 618"/>
              <a:gd name="T5" fmla="*/ 261 h 755"/>
              <a:gd name="T6" fmla="*/ 367 w 618"/>
              <a:gd name="T7" fmla="*/ 294 h 755"/>
              <a:gd name="T8" fmla="*/ 384 w 618"/>
              <a:gd name="T9" fmla="*/ 533 h 755"/>
              <a:gd name="T10" fmla="*/ 148 w 618"/>
              <a:gd name="T11" fmla="*/ 418 h 755"/>
              <a:gd name="T12" fmla="*/ 136 w 618"/>
              <a:gd name="T13" fmla="*/ 421 h 755"/>
              <a:gd name="T14" fmla="*/ 127 w 618"/>
              <a:gd name="T15" fmla="*/ 427 h 755"/>
              <a:gd name="T16" fmla="*/ 74 w 618"/>
              <a:gd name="T17" fmla="*/ 397 h 755"/>
              <a:gd name="T18" fmla="*/ 1 w 618"/>
              <a:gd name="T19" fmla="*/ 506 h 755"/>
              <a:gd name="T20" fmla="*/ 52 w 618"/>
              <a:gd name="T21" fmla="*/ 539 h 755"/>
              <a:gd name="T22" fmla="*/ 54 w 618"/>
              <a:gd name="T23" fmla="*/ 549 h 755"/>
              <a:gd name="T24" fmla="*/ 58 w 618"/>
              <a:gd name="T25" fmla="*/ 559 h 755"/>
              <a:gd name="T26" fmla="*/ 152 w 618"/>
              <a:gd name="T27" fmla="*/ 627 h 755"/>
              <a:gd name="T28" fmla="*/ 491 w 618"/>
              <a:gd name="T29" fmla="*/ 751 h 755"/>
              <a:gd name="T30" fmla="*/ 543 w 618"/>
              <a:gd name="T31" fmla="*/ 735 h 755"/>
              <a:gd name="T32" fmla="*/ 561 w 618"/>
              <a:gd name="T33" fmla="*/ 702 h 755"/>
              <a:gd name="T34" fmla="*/ 587 w 618"/>
              <a:gd name="T35" fmla="*/ 566 h 755"/>
              <a:gd name="T36" fmla="*/ 618 w 618"/>
              <a:gd name="T37" fmla="*/ 167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352" h="3597">
                <a:moveTo>
                  <a:pt x="2211" y="0"/>
                </a:moveTo>
                <a:lnTo>
                  <a:pt x="3352" y="907"/>
                </a:lnTo>
                <a:cubicBezTo>
                  <a:pt x="3319" y="1629"/>
                  <a:pt x="3265" y="2351"/>
                  <a:pt x="3183" y="3074"/>
                </a:cubicBezTo>
                <a:cubicBezTo>
                  <a:pt x="3165" y="3245"/>
                  <a:pt x="3143" y="3417"/>
                  <a:pt x="3105" y="3585"/>
                </a:cubicBezTo>
                <a:lnTo>
                  <a:pt x="3103" y="3597"/>
                </a:lnTo>
                <a:lnTo>
                  <a:pt x="1136" y="3597"/>
                </a:lnTo>
                <a:lnTo>
                  <a:pt x="1087" y="3568"/>
                </a:lnTo>
                <a:cubicBezTo>
                  <a:pt x="997" y="3515"/>
                  <a:pt x="908" y="3460"/>
                  <a:pt x="820" y="3405"/>
                </a:cubicBezTo>
                <a:cubicBezTo>
                  <a:pt x="543" y="3226"/>
                  <a:pt x="554" y="3209"/>
                  <a:pt x="310" y="3036"/>
                </a:cubicBezTo>
                <a:cubicBezTo>
                  <a:pt x="293" y="3025"/>
                  <a:pt x="288" y="3003"/>
                  <a:pt x="288" y="2981"/>
                </a:cubicBezTo>
                <a:cubicBezTo>
                  <a:pt x="293" y="2960"/>
                  <a:pt x="277" y="2932"/>
                  <a:pt x="277" y="2927"/>
                </a:cubicBezTo>
                <a:cubicBezTo>
                  <a:pt x="272" y="2916"/>
                  <a:pt x="-5" y="2759"/>
                  <a:pt x="0" y="2748"/>
                </a:cubicBezTo>
                <a:cubicBezTo>
                  <a:pt x="103" y="2596"/>
                  <a:pt x="299" y="2313"/>
                  <a:pt x="397" y="2156"/>
                </a:cubicBezTo>
                <a:cubicBezTo>
                  <a:pt x="402" y="2150"/>
                  <a:pt x="657" y="2319"/>
                  <a:pt x="685" y="2319"/>
                </a:cubicBezTo>
                <a:cubicBezTo>
                  <a:pt x="701" y="2319"/>
                  <a:pt x="717" y="2308"/>
                  <a:pt x="733" y="2286"/>
                </a:cubicBezTo>
                <a:cubicBezTo>
                  <a:pt x="750" y="2265"/>
                  <a:pt x="777" y="2259"/>
                  <a:pt x="799" y="2270"/>
                </a:cubicBezTo>
                <a:cubicBezTo>
                  <a:pt x="1478" y="2590"/>
                  <a:pt x="1516" y="2645"/>
                  <a:pt x="2081" y="2894"/>
                </a:cubicBezTo>
                <a:cubicBezTo>
                  <a:pt x="2059" y="2634"/>
                  <a:pt x="2005" y="1922"/>
                  <a:pt x="1988" y="1597"/>
                </a:cubicBezTo>
                <a:cubicBezTo>
                  <a:pt x="1983" y="1537"/>
                  <a:pt x="1977" y="1477"/>
                  <a:pt x="1988" y="1417"/>
                </a:cubicBezTo>
                <a:cubicBezTo>
                  <a:pt x="1999" y="1347"/>
                  <a:pt x="2032" y="1282"/>
                  <a:pt x="2053" y="1211"/>
                </a:cubicBezTo>
                <a:cubicBezTo>
                  <a:pt x="2205" y="831"/>
                  <a:pt x="2254" y="413"/>
                  <a:pt x="2211" y="0"/>
                </a:cubicBezTo>
                <a:close/>
              </a:path>
            </a:pathLst>
          </a:custGeom>
          <a:solidFill>
            <a:srgbClr val="65B7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7" name="Freeform 72"/>
          <p:cNvSpPr/>
          <p:nvPr userDrawn="1">
            <p:custDataLst>
              <p:tags r:id="rId60"/>
            </p:custDataLst>
          </p:nvPr>
        </p:nvSpPr>
        <p:spPr bwMode="auto">
          <a:xfrm>
            <a:off x="2387600" y="5943600"/>
            <a:ext cx="360045" cy="374650"/>
          </a:xfrm>
          <a:custGeom>
            <a:avLst/>
            <a:gdLst>
              <a:gd name="T0" fmla="*/ 170 w 170"/>
              <a:gd name="T1" fmla="*/ 0 h 177"/>
              <a:gd name="T2" fmla="*/ 44 w 170"/>
              <a:gd name="T3" fmla="*/ 156 h 177"/>
              <a:gd name="T4" fmla="*/ 0 w 170"/>
              <a:gd name="T5" fmla="*/ 154 h 177"/>
              <a:gd name="T6" fmla="*/ 51 w 170"/>
              <a:gd name="T7" fmla="*/ 177 h 177"/>
              <a:gd name="T8" fmla="*/ 170 w 170"/>
              <a:gd name="T9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0" h="177">
                <a:moveTo>
                  <a:pt x="170" y="0"/>
                </a:moveTo>
                <a:lnTo>
                  <a:pt x="44" y="156"/>
                </a:lnTo>
                <a:lnTo>
                  <a:pt x="0" y="154"/>
                </a:lnTo>
                <a:lnTo>
                  <a:pt x="51" y="177"/>
                </a:lnTo>
                <a:lnTo>
                  <a:pt x="170" y="0"/>
                </a:lnTo>
                <a:close/>
              </a:path>
            </a:pathLst>
          </a:custGeom>
          <a:solidFill>
            <a:srgbClr val="D967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8" name="Freeform 73"/>
          <p:cNvSpPr/>
          <p:nvPr userDrawn="1">
            <p:custDataLst>
              <p:tags r:id="rId61"/>
            </p:custDataLst>
          </p:nvPr>
        </p:nvSpPr>
        <p:spPr bwMode="auto">
          <a:xfrm>
            <a:off x="2671445" y="6043295"/>
            <a:ext cx="271145" cy="450850"/>
          </a:xfrm>
          <a:custGeom>
            <a:avLst/>
            <a:gdLst>
              <a:gd name="T0" fmla="*/ 75 w 79"/>
              <a:gd name="T1" fmla="*/ 1 h 131"/>
              <a:gd name="T2" fmla="*/ 0 w 79"/>
              <a:gd name="T3" fmla="*/ 113 h 131"/>
              <a:gd name="T4" fmla="*/ 2 w 79"/>
              <a:gd name="T5" fmla="*/ 120 h 131"/>
              <a:gd name="T6" fmla="*/ 4 w 79"/>
              <a:gd name="T7" fmla="*/ 131 h 131"/>
              <a:gd name="T8" fmla="*/ 79 w 79"/>
              <a:gd name="T9" fmla="*/ 0 h 131"/>
              <a:gd name="T10" fmla="*/ 75 w 79"/>
              <a:gd name="T11" fmla="*/ 1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" h="131">
                <a:moveTo>
                  <a:pt x="75" y="1"/>
                </a:moveTo>
                <a:cubicBezTo>
                  <a:pt x="0" y="113"/>
                  <a:pt x="0" y="113"/>
                  <a:pt x="0" y="113"/>
                </a:cubicBezTo>
                <a:cubicBezTo>
                  <a:pt x="0" y="113"/>
                  <a:pt x="2" y="117"/>
                  <a:pt x="2" y="120"/>
                </a:cubicBezTo>
                <a:cubicBezTo>
                  <a:pt x="2" y="123"/>
                  <a:pt x="1" y="128"/>
                  <a:pt x="4" y="131"/>
                </a:cubicBezTo>
                <a:cubicBezTo>
                  <a:pt x="79" y="0"/>
                  <a:pt x="79" y="0"/>
                  <a:pt x="79" y="0"/>
                </a:cubicBezTo>
                <a:lnTo>
                  <a:pt x="75" y="1"/>
                </a:lnTo>
                <a:close/>
              </a:path>
            </a:pathLst>
          </a:custGeom>
          <a:solidFill>
            <a:srgbClr val="3F93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9" name="Freeform 74"/>
          <p:cNvSpPr/>
          <p:nvPr userDrawn="1">
            <p:custDataLst>
              <p:tags r:id="rId62"/>
            </p:custDataLst>
          </p:nvPr>
        </p:nvSpPr>
        <p:spPr bwMode="auto">
          <a:xfrm>
            <a:off x="3905885" y="6667500"/>
            <a:ext cx="589915" cy="176530"/>
          </a:xfrm>
          <a:custGeom>
            <a:avLst/>
            <a:gdLst>
              <a:gd name="T0" fmla="*/ 0 w 233"/>
              <a:gd name="T1" fmla="*/ 121 h 121"/>
              <a:gd name="T2" fmla="*/ 138 w 233"/>
              <a:gd name="T3" fmla="*/ 14 h 121"/>
              <a:gd name="T4" fmla="*/ 233 w 233"/>
              <a:gd name="T5" fmla="*/ 3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3" h="121">
                <a:moveTo>
                  <a:pt x="0" y="121"/>
                </a:moveTo>
                <a:cubicBezTo>
                  <a:pt x="33" y="67"/>
                  <a:pt x="79" y="36"/>
                  <a:pt x="138" y="14"/>
                </a:cubicBezTo>
                <a:cubicBezTo>
                  <a:pt x="171" y="1"/>
                  <a:pt x="206" y="0"/>
                  <a:pt x="233" y="3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83" name="Freeform 78"/>
          <p:cNvSpPr/>
          <p:nvPr userDrawn="1">
            <p:custDataLst>
              <p:tags r:id="rId63"/>
            </p:custDataLst>
          </p:nvPr>
        </p:nvSpPr>
        <p:spPr bwMode="auto">
          <a:xfrm>
            <a:off x="4057650" y="6773545"/>
            <a:ext cx="67945" cy="33655"/>
          </a:xfrm>
          <a:custGeom>
            <a:avLst/>
            <a:gdLst>
              <a:gd name="T0" fmla="*/ 0 w 20"/>
              <a:gd name="T1" fmla="*/ 10 h 10"/>
              <a:gd name="T2" fmla="*/ 20 w 20"/>
              <a:gd name="T3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0">
                <a:moveTo>
                  <a:pt x="0" y="10"/>
                </a:moveTo>
                <a:cubicBezTo>
                  <a:pt x="7" y="6"/>
                  <a:pt x="13" y="3"/>
                  <a:pt x="20" y="0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84" name="Freeform 79"/>
          <p:cNvSpPr/>
          <p:nvPr userDrawn="1">
            <p:custDataLst>
              <p:tags r:id="rId64"/>
            </p:custDataLst>
          </p:nvPr>
        </p:nvSpPr>
        <p:spPr bwMode="auto">
          <a:xfrm>
            <a:off x="4173855" y="6735445"/>
            <a:ext cx="69850" cy="25400"/>
          </a:xfrm>
          <a:custGeom>
            <a:avLst/>
            <a:gdLst>
              <a:gd name="T0" fmla="*/ 0 w 20"/>
              <a:gd name="T1" fmla="*/ 7 h 7"/>
              <a:gd name="T2" fmla="*/ 20 w 20"/>
              <a:gd name="T3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7">
                <a:moveTo>
                  <a:pt x="0" y="7"/>
                </a:moveTo>
                <a:cubicBezTo>
                  <a:pt x="7" y="4"/>
                  <a:pt x="13" y="2"/>
                  <a:pt x="20" y="0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85" name="Freeform 80"/>
          <p:cNvSpPr/>
          <p:nvPr userDrawn="1">
            <p:custDataLst>
              <p:tags r:id="rId65"/>
            </p:custDataLst>
          </p:nvPr>
        </p:nvSpPr>
        <p:spPr bwMode="auto">
          <a:xfrm>
            <a:off x="4298950" y="6718300"/>
            <a:ext cx="61595" cy="10795"/>
          </a:xfrm>
          <a:custGeom>
            <a:avLst/>
            <a:gdLst>
              <a:gd name="T0" fmla="*/ 0 w 18"/>
              <a:gd name="T1" fmla="*/ 3 h 3"/>
              <a:gd name="T2" fmla="*/ 18 w 18"/>
              <a:gd name="T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" h="3">
                <a:moveTo>
                  <a:pt x="0" y="3"/>
                </a:moveTo>
                <a:cubicBezTo>
                  <a:pt x="6" y="1"/>
                  <a:pt x="12" y="1"/>
                  <a:pt x="18" y="0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86" name="Freeform 81"/>
          <p:cNvSpPr/>
          <p:nvPr userDrawn="1">
            <p:custDataLst>
              <p:tags r:id="rId66"/>
            </p:custDataLst>
          </p:nvPr>
        </p:nvSpPr>
        <p:spPr bwMode="auto">
          <a:xfrm>
            <a:off x="4415155" y="6713855"/>
            <a:ext cx="31750" cy="0"/>
          </a:xfrm>
          <a:custGeom>
            <a:avLst/>
            <a:gdLst>
              <a:gd name="T0" fmla="*/ 0 w 9"/>
              <a:gd name="T1" fmla="*/ 9 w 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9">
                <a:moveTo>
                  <a:pt x="0" y="0"/>
                </a:moveTo>
                <a:cubicBezTo>
                  <a:pt x="3" y="0"/>
                  <a:pt x="6" y="0"/>
                  <a:pt x="9" y="0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87" name="Freeform 82"/>
          <p:cNvSpPr/>
          <p:nvPr userDrawn="1">
            <p:custDataLst>
              <p:tags r:id="rId67"/>
            </p:custDataLst>
          </p:nvPr>
        </p:nvSpPr>
        <p:spPr bwMode="auto">
          <a:xfrm>
            <a:off x="3757295" y="5484495"/>
            <a:ext cx="86995" cy="1100455"/>
          </a:xfrm>
          <a:custGeom>
            <a:avLst/>
            <a:gdLst>
              <a:gd name="T0" fmla="*/ 0 w 25"/>
              <a:gd name="T1" fmla="*/ 0 h 319"/>
              <a:gd name="T2" fmla="*/ 25 w 25"/>
              <a:gd name="T3" fmla="*/ 319 h 3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319">
                <a:moveTo>
                  <a:pt x="0" y="0"/>
                </a:moveTo>
                <a:cubicBezTo>
                  <a:pt x="0" y="107"/>
                  <a:pt x="9" y="213"/>
                  <a:pt x="25" y="319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88" name="Freeform 83"/>
          <p:cNvSpPr/>
          <p:nvPr userDrawn="1">
            <p:custDataLst>
              <p:tags r:id="rId68"/>
            </p:custDataLst>
          </p:nvPr>
        </p:nvSpPr>
        <p:spPr bwMode="auto">
          <a:xfrm>
            <a:off x="3547745" y="6280150"/>
            <a:ext cx="264795" cy="127000"/>
          </a:xfrm>
          <a:custGeom>
            <a:avLst/>
            <a:gdLst>
              <a:gd name="T0" fmla="*/ 0 w 77"/>
              <a:gd name="T1" fmla="*/ 0 h 37"/>
              <a:gd name="T2" fmla="*/ 77 w 77"/>
              <a:gd name="T3" fmla="*/ 37 h 3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7">
                <a:moveTo>
                  <a:pt x="0" y="0"/>
                </a:moveTo>
                <a:cubicBezTo>
                  <a:pt x="26" y="12"/>
                  <a:pt x="52" y="24"/>
                  <a:pt x="77" y="37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89" name="Freeform 84"/>
          <p:cNvSpPr/>
          <p:nvPr userDrawn="1">
            <p:custDataLst>
              <p:tags r:id="rId69"/>
            </p:custDataLst>
          </p:nvPr>
        </p:nvSpPr>
        <p:spPr bwMode="auto">
          <a:xfrm>
            <a:off x="2353945" y="3433445"/>
            <a:ext cx="664845" cy="527050"/>
          </a:xfrm>
          <a:custGeom>
            <a:avLst/>
            <a:gdLst>
              <a:gd name="T0" fmla="*/ 0 w 193"/>
              <a:gd name="T1" fmla="*/ 1 h 153"/>
              <a:gd name="T2" fmla="*/ 27 w 193"/>
              <a:gd name="T3" fmla="*/ 87 h 153"/>
              <a:gd name="T4" fmla="*/ 96 w 193"/>
              <a:gd name="T5" fmla="*/ 151 h 153"/>
              <a:gd name="T6" fmla="*/ 149 w 193"/>
              <a:gd name="T7" fmla="*/ 99 h 153"/>
              <a:gd name="T8" fmla="*/ 193 w 193"/>
              <a:gd name="T9" fmla="*/ 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3" h="153">
                <a:moveTo>
                  <a:pt x="0" y="1"/>
                </a:moveTo>
                <a:cubicBezTo>
                  <a:pt x="0" y="31"/>
                  <a:pt x="10" y="61"/>
                  <a:pt x="27" y="87"/>
                </a:cubicBezTo>
                <a:cubicBezTo>
                  <a:pt x="43" y="112"/>
                  <a:pt x="70" y="135"/>
                  <a:pt x="96" y="151"/>
                </a:cubicBezTo>
                <a:cubicBezTo>
                  <a:pt x="98" y="153"/>
                  <a:pt x="137" y="115"/>
                  <a:pt x="149" y="99"/>
                </a:cubicBezTo>
                <a:cubicBezTo>
                  <a:pt x="173" y="67"/>
                  <a:pt x="193" y="31"/>
                  <a:pt x="193" y="0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90" name="Oval 85"/>
          <p:cNvSpPr>
            <a:spLocks noChangeArrowheads="1"/>
          </p:cNvSpPr>
          <p:nvPr userDrawn="1">
            <p:custDataLst>
              <p:tags r:id="rId70"/>
            </p:custDataLst>
          </p:nvPr>
        </p:nvSpPr>
        <p:spPr bwMode="auto">
          <a:xfrm>
            <a:off x="2626995" y="3954145"/>
            <a:ext cx="109855" cy="109855"/>
          </a:xfrm>
          <a:prstGeom prst="ellipse">
            <a:avLst/>
          </a:prstGeom>
          <a:solidFill>
            <a:srgbClr val="FFDEBB"/>
          </a:solidFill>
          <a:ln w="11113" cap="rnd">
            <a:solidFill>
              <a:srgbClr val="3A2120"/>
            </a:solidFill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ctrTitle" idx="16385" hasCustomPrompt="1"/>
            <p:custDataLst>
              <p:tags r:id="rId71"/>
            </p:custDataLst>
          </p:nvPr>
        </p:nvSpPr>
        <p:spPr>
          <a:xfrm>
            <a:off x="4823883" y="3530600"/>
            <a:ext cx="6352117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r"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r>
              <a:rPr lang="zh-CN" altLang="en-US"/>
              <a:t>单击此处添加章节标题</a:t>
            </a:r>
            <a:endParaRPr lang="zh-CN" alt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idx="16386" hasCustomPrompt="1"/>
            <p:custDataLst>
              <p:tags r:id="rId72"/>
            </p:custDataLst>
          </p:nvPr>
        </p:nvSpPr>
        <p:spPr>
          <a:xfrm>
            <a:off x="9648825" y="1905000"/>
            <a:ext cx="1527175" cy="1524000"/>
          </a:xfrm>
          <a:noFill/>
        </p:spPr>
        <p:txBody>
          <a:bodyPr lIns="0" tIns="0" rIns="0" bIns="0" anchor="ctr">
            <a:normAutofit/>
          </a:bodyPr>
          <a:lstStyle>
            <a:lvl1pPr marL="0" indent="0" algn="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7200" b="1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01</a:t>
            </a:r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5_2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609600" y="15240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单击此处添加正文</a:t>
            </a:r>
            <a:endParaRPr lang="zh-CN" altLang="en-US"/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09600" y="2590800"/>
            <a:ext cx="2514600" cy="3657600"/>
          </a:xfrm>
          <a:custGeom>
            <a:avLst/>
            <a:gdLst>
              <a:gd name="connisteX0" fmla="*/ 0 w 2514600"/>
              <a:gd name="connsiteY0" fmla="*/ 203200 h 3657600"/>
              <a:gd name="connisteX1" fmla="*/ 203200 w 2514600"/>
              <a:gd name="connsiteY1" fmla="*/ 0 h 3657600"/>
              <a:gd name="connisteX2" fmla="*/ 2311400 w 2514600"/>
              <a:gd name="connsiteY2" fmla="*/ 0 h 3657600"/>
              <a:gd name="connisteX3" fmla="*/ 2514600 w 2514600"/>
              <a:gd name="connsiteY3" fmla="*/ 203200 h 3657600"/>
              <a:gd name="connisteX4" fmla="*/ 2514600 w 2514600"/>
              <a:gd name="connsiteY4" fmla="*/ 3454400 h 3657600"/>
              <a:gd name="connisteX5" fmla="*/ 2311400 w 2514600"/>
              <a:gd name="connsiteY5" fmla="*/ 3657600 h 3657600"/>
              <a:gd name="connisteX6" fmla="*/ 203200 w 2514600"/>
              <a:gd name="connsiteY6" fmla="*/ 3657600 h 3657600"/>
              <a:gd name="connisteX7" fmla="*/ 0 w 2514600"/>
              <a:gd name="connsiteY7" fmla="*/ 3454400 h 3657600"/>
              <a:gd name="connisteX8" fmla="*/ 0 w 2514600"/>
              <a:gd name="connsiteY8" fmla="*/ 203200 h 365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14600" h="3657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3454400"/>
                </a:lnTo>
                <a:cubicBezTo>
                  <a:pt x="2514600" y="3566624"/>
                  <a:pt x="2423624" y="3657600"/>
                  <a:pt x="2311400" y="3657600"/>
                </a:cubicBezTo>
                <a:lnTo>
                  <a:pt x="203200" y="3657600"/>
                </a:lnTo>
                <a:cubicBezTo>
                  <a:pt x="90976" y="3657600"/>
                  <a:pt x="0" y="3566624"/>
                  <a:pt x="0" y="34544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914400" y="3810000"/>
            <a:ext cx="1905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5" name="装饰  4"/>
          <p:cNvSpPr>
            <a:spLocks noGrp="1"/>
          </p:cNvSpPr>
          <p:nvPr>
            <p:ph type="body" idx="16392" hasCustomPrompt="1"/>
            <p:custDataLst>
              <p:tags r:id="rId9"/>
            </p:custDataLst>
          </p:nvPr>
        </p:nvSpPr>
        <p:spPr>
          <a:xfrm>
            <a:off x="3429000" y="2590800"/>
            <a:ext cx="2514600" cy="3657600"/>
          </a:xfrm>
          <a:custGeom>
            <a:avLst/>
            <a:gdLst>
              <a:gd name="connisteX0" fmla="*/ 0 w 2514600"/>
              <a:gd name="connsiteY0" fmla="*/ 203200 h 3657600"/>
              <a:gd name="connisteX1" fmla="*/ 203200 w 2514600"/>
              <a:gd name="connsiteY1" fmla="*/ 0 h 3657600"/>
              <a:gd name="connisteX2" fmla="*/ 2311400 w 2514600"/>
              <a:gd name="connsiteY2" fmla="*/ 0 h 3657600"/>
              <a:gd name="connisteX3" fmla="*/ 2514600 w 2514600"/>
              <a:gd name="connsiteY3" fmla="*/ 203200 h 3657600"/>
              <a:gd name="connisteX4" fmla="*/ 2514600 w 2514600"/>
              <a:gd name="connsiteY4" fmla="*/ 3454400 h 3657600"/>
              <a:gd name="connisteX5" fmla="*/ 2311400 w 2514600"/>
              <a:gd name="connsiteY5" fmla="*/ 3657600 h 3657600"/>
              <a:gd name="connisteX6" fmla="*/ 203200 w 2514600"/>
              <a:gd name="connsiteY6" fmla="*/ 3657600 h 3657600"/>
              <a:gd name="connisteX7" fmla="*/ 0 w 2514600"/>
              <a:gd name="connsiteY7" fmla="*/ 3454400 h 3657600"/>
              <a:gd name="connisteX8" fmla="*/ 0 w 2514600"/>
              <a:gd name="connsiteY8" fmla="*/ 203200 h 365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14600" h="3657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3454400"/>
                </a:lnTo>
                <a:cubicBezTo>
                  <a:pt x="2514600" y="3566624"/>
                  <a:pt x="2423624" y="3657600"/>
                  <a:pt x="2311400" y="3657600"/>
                </a:cubicBezTo>
                <a:lnTo>
                  <a:pt x="203200" y="3657600"/>
                </a:lnTo>
                <a:cubicBezTo>
                  <a:pt x="90976" y="3657600"/>
                  <a:pt x="0" y="3566624"/>
                  <a:pt x="0" y="34544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3733800" y="3810000"/>
            <a:ext cx="1905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7" name="装饰  6"/>
          <p:cNvSpPr>
            <a:spLocks noGrp="1"/>
          </p:cNvSpPr>
          <p:nvPr>
            <p:ph type="body" idx="16393" hasCustomPrompt="1"/>
            <p:custDataLst>
              <p:tags r:id="rId11"/>
            </p:custDataLst>
          </p:nvPr>
        </p:nvSpPr>
        <p:spPr>
          <a:xfrm>
            <a:off x="6248400" y="2590800"/>
            <a:ext cx="2514600" cy="3657600"/>
          </a:xfrm>
          <a:custGeom>
            <a:avLst/>
            <a:gdLst>
              <a:gd name="connisteX0" fmla="*/ 0 w 2514600"/>
              <a:gd name="connsiteY0" fmla="*/ 203200 h 3657600"/>
              <a:gd name="connisteX1" fmla="*/ 203200 w 2514600"/>
              <a:gd name="connsiteY1" fmla="*/ 0 h 3657600"/>
              <a:gd name="connisteX2" fmla="*/ 2311400 w 2514600"/>
              <a:gd name="connsiteY2" fmla="*/ 0 h 3657600"/>
              <a:gd name="connisteX3" fmla="*/ 2514600 w 2514600"/>
              <a:gd name="connsiteY3" fmla="*/ 203200 h 3657600"/>
              <a:gd name="connisteX4" fmla="*/ 2514600 w 2514600"/>
              <a:gd name="connsiteY4" fmla="*/ 3454400 h 3657600"/>
              <a:gd name="connisteX5" fmla="*/ 2311400 w 2514600"/>
              <a:gd name="connsiteY5" fmla="*/ 3657600 h 3657600"/>
              <a:gd name="connisteX6" fmla="*/ 203200 w 2514600"/>
              <a:gd name="connsiteY6" fmla="*/ 3657600 h 3657600"/>
              <a:gd name="connisteX7" fmla="*/ 0 w 2514600"/>
              <a:gd name="connsiteY7" fmla="*/ 3454400 h 3657600"/>
              <a:gd name="connisteX8" fmla="*/ 0 w 2514600"/>
              <a:gd name="connsiteY8" fmla="*/ 203200 h 365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14600" h="3657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3454400"/>
                </a:lnTo>
                <a:cubicBezTo>
                  <a:pt x="2514600" y="3566624"/>
                  <a:pt x="2423624" y="3657600"/>
                  <a:pt x="2311400" y="3657600"/>
                </a:cubicBezTo>
                <a:lnTo>
                  <a:pt x="203200" y="3657600"/>
                </a:lnTo>
                <a:cubicBezTo>
                  <a:pt x="90976" y="3657600"/>
                  <a:pt x="0" y="3566624"/>
                  <a:pt x="0" y="34544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553200" y="3810000"/>
            <a:ext cx="1905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  <p:sp>
        <p:nvSpPr>
          <p:cNvPr id="19" name="装饰  8"/>
          <p:cNvSpPr>
            <a:spLocks noGrp="1"/>
          </p:cNvSpPr>
          <p:nvPr>
            <p:ph type="body" idx="16394" hasCustomPrompt="1"/>
            <p:custDataLst>
              <p:tags r:id="rId13"/>
            </p:custDataLst>
          </p:nvPr>
        </p:nvSpPr>
        <p:spPr>
          <a:xfrm>
            <a:off x="9067800" y="2590800"/>
            <a:ext cx="2514600" cy="3657600"/>
          </a:xfrm>
          <a:custGeom>
            <a:avLst/>
            <a:gdLst>
              <a:gd name="connisteX0" fmla="*/ 0 w 2514600"/>
              <a:gd name="connsiteY0" fmla="*/ 203200 h 3657600"/>
              <a:gd name="connisteX1" fmla="*/ 203200 w 2514600"/>
              <a:gd name="connsiteY1" fmla="*/ 0 h 3657600"/>
              <a:gd name="connisteX2" fmla="*/ 2311400 w 2514600"/>
              <a:gd name="connsiteY2" fmla="*/ 0 h 3657600"/>
              <a:gd name="connisteX3" fmla="*/ 2514600 w 2514600"/>
              <a:gd name="connsiteY3" fmla="*/ 203200 h 3657600"/>
              <a:gd name="connisteX4" fmla="*/ 2514600 w 2514600"/>
              <a:gd name="connsiteY4" fmla="*/ 3454400 h 3657600"/>
              <a:gd name="connisteX5" fmla="*/ 2311400 w 2514600"/>
              <a:gd name="connsiteY5" fmla="*/ 3657600 h 3657600"/>
              <a:gd name="connisteX6" fmla="*/ 203200 w 2514600"/>
              <a:gd name="connsiteY6" fmla="*/ 3657600 h 3657600"/>
              <a:gd name="connisteX7" fmla="*/ 0 w 2514600"/>
              <a:gd name="connsiteY7" fmla="*/ 3454400 h 3657600"/>
              <a:gd name="connisteX8" fmla="*/ 0 w 2514600"/>
              <a:gd name="connsiteY8" fmla="*/ 203200 h 365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14600" h="3657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3454400"/>
                </a:lnTo>
                <a:cubicBezTo>
                  <a:pt x="2514600" y="3566624"/>
                  <a:pt x="2423624" y="3657600"/>
                  <a:pt x="2311400" y="3657600"/>
                </a:cubicBezTo>
                <a:lnTo>
                  <a:pt x="203200" y="3657600"/>
                </a:lnTo>
                <a:cubicBezTo>
                  <a:pt x="90976" y="3657600"/>
                  <a:pt x="0" y="3566624"/>
                  <a:pt x="0" y="34544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4"/>
            </p:custDataLst>
          </p:nvPr>
        </p:nvSpPr>
        <p:spPr>
          <a:xfrm>
            <a:off x="9372600" y="3810000"/>
            <a:ext cx="1905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单击此处添加项正文</a:t>
            </a:r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14" name="装饰  3"/>
          <p:cNvSpPr>
            <a:spLocks noGrp="1"/>
          </p:cNvSpPr>
          <p:nvPr>
            <p:ph type="body" idx="16399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17" name="装饰  6"/>
          <p:cNvSpPr>
            <a:spLocks noGrp="1"/>
          </p:cNvSpPr>
          <p:nvPr>
            <p:ph type="body" idx="16400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03</a:t>
            </a:r>
            <a:endParaRPr lang="zh-CN" altLang="en-US"/>
          </a:p>
        </p:txBody>
      </p:sp>
      <p:sp>
        <p:nvSpPr>
          <p:cNvPr id="20" name="装饰  9"/>
          <p:cNvSpPr>
            <a:spLocks noGrp="1"/>
          </p:cNvSpPr>
          <p:nvPr>
            <p:ph type="body" idx="16401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04</a:t>
            </a:r>
            <a:endParaRPr lang="zh-CN" altLang="en-US"/>
          </a:p>
        </p:txBody>
      </p:sp>
      <p:sp>
        <p:nvSpPr>
          <p:cNvPr id="23" name="装饰  2"/>
          <p:cNvSpPr>
            <a:spLocks noGrp="1"/>
          </p:cNvSpPr>
          <p:nvPr>
            <p:ph type="body" idx="16402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05</a:t>
            </a:r>
            <a:endParaRPr lang="zh-CN" altLang="en-US"/>
          </a:p>
        </p:txBody>
      </p:sp>
      <p:sp>
        <p:nvSpPr>
          <p:cNvPr id="26" name="装饰  5"/>
          <p:cNvSpPr>
            <a:spLocks noGrp="1"/>
          </p:cNvSpPr>
          <p:nvPr>
            <p:ph type="body" idx="16403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28" name="文本占位符 27"/>
          <p:cNvSpPr>
            <a:spLocks noGrp="1"/>
          </p:cNvSpPr>
          <p:nvPr>
            <p:ph type="body" idx="16398" hasCustomPrompt="1"/>
            <p:custDataLst>
              <p:tags r:id="rId22"/>
            </p:custDataLst>
          </p:nvPr>
        </p:nvSpPr>
        <p:spPr>
          <a:xfrm>
            <a:off x="79946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06</a:t>
            </a:r>
            <a:endParaRPr lang="zh-CN" altLang="en-US"/>
          </a:p>
        </p:txBody>
      </p:sp>
      <p:sp>
        <p:nvSpPr>
          <p:cNvPr id="29" name="装饰  8"/>
          <p:cNvSpPr>
            <a:spLocks noGrp="1"/>
          </p:cNvSpPr>
          <p:nvPr>
            <p:ph type="body" idx="16404" hasCustomPrompt="1"/>
            <p:custDataLst>
              <p:tags r:id="rId23"/>
            </p:custDataLst>
          </p:nvPr>
        </p:nvSpPr>
        <p:spPr>
          <a:xfrm>
            <a:off x="87757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30" name="文本占位符 29"/>
          <p:cNvSpPr>
            <a:spLocks noGrp="1"/>
          </p:cNvSpPr>
          <p:nvPr>
            <p:ph type="body" idx="16397" hasCustomPrompt="1"/>
            <p:custDataLst>
              <p:tags r:id="rId24"/>
            </p:custDataLst>
          </p:nvPr>
        </p:nvSpPr>
        <p:spPr>
          <a:xfrm>
            <a:off x="90043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ea typeface="汉仪雅酷黑-95J" panose="0002060004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ea typeface="汉仪雅酷黑-95J" panose="00020600040101010101" charset="-122"/>
              </a:defRPr>
            </a:lvl1pPr>
            <a:lvl2pPr>
              <a:defRPr>
                <a:ea typeface="汉仪雅酷黑-95J" panose="00020600040101010101" charset="-122"/>
              </a:defRPr>
            </a:lvl2pPr>
            <a:lvl3pPr>
              <a:defRPr>
                <a:ea typeface="汉仪雅酷黑-95J" panose="00020600040101010101" charset="-122"/>
                <a:sym typeface="汉仪雅酷黑-95J" panose="00020600040101010101" charset="-122"/>
              </a:defRPr>
            </a:lvl3pPr>
            <a:lvl4pPr>
              <a:defRPr>
                <a:ea typeface="汉仪雅酷黑-95J" panose="00020600040101010101" charset="-122"/>
                <a:sym typeface="汉仪雅酷黑-95J" panose="00020600040101010101" charset="-122"/>
              </a:defRPr>
            </a:lvl4pPr>
            <a:lvl5pPr>
              <a:defRPr>
                <a:ea typeface="汉仪雅酷黑-95J" panose="00020600040101010101" charset="-122"/>
                <a:sym typeface="汉仪雅酷黑-95J" panose="00020600040101010101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ea typeface="汉仪雅酷黑-95J" panose="00020600040101010101" charset="-122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ea typeface="汉仪雅酷黑-95J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ea typeface="汉仪雅酷黑-95J" panose="00020600040101010101" charset="-122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54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汉仪雅酷黑-95J" panose="00020600040101010101" charset="-122"/>
            </a:endParaRPr>
          </a:p>
        </p:txBody>
      </p:sp>
      <p:sp>
        <p:nvSpPr>
          <p:cNvPr id="7" name="矩形: 圆角 6"/>
          <p:cNvSpPr/>
          <p:nvPr userDrawn="1">
            <p:custDataLst>
              <p:tags r:id="rId3"/>
            </p:custDataLst>
          </p:nvPr>
        </p:nvSpPr>
        <p:spPr>
          <a:xfrm>
            <a:off x="358423" y="270933"/>
            <a:ext cx="11475155" cy="6299200"/>
          </a:xfrm>
          <a:prstGeom prst="roundRect">
            <a:avLst>
              <a:gd name="adj" fmla="val 2097"/>
            </a:avLst>
          </a:prstGeom>
          <a:solidFill>
            <a:schemeClr val="bg2"/>
          </a:solidFill>
          <a:ln w="1270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37" name="Freeform 33"/>
          <p:cNvSpPr/>
          <p:nvPr userDrawn="1">
            <p:custDataLst>
              <p:tags r:id="rId4"/>
            </p:custDataLst>
          </p:nvPr>
        </p:nvSpPr>
        <p:spPr bwMode="auto">
          <a:xfrm>
            <a:off x="10802620" y="5755005"/>
            <a:ext cx="449580" cy="410845"/>
          </a:xfrm>
          <a:custGeom>
            <a:avLst/>
            <a:gdLst>
              <a:gd name="T0" fmla="*/ 0 w 135"/>
              <a:gd name="T1" fmla="*/ 81 h 123"/>
              <a:gd name="T2" fmla="*/ 13 w 135"/>
              <a:gd name="T3" fmla="*/ 123 h 123"/>
              <a:gd name="T4" fmla="*/ 24 w 135"/>
              <a:gd name="T5" fmla="*/ 42 h 123"/>
              <a:gd name="T6" fmla="*/ 26 w 135"/>
              <a:gd name="T7" fmla="*/ 37 h 123"/>
              <a:gd name="T8" fmla="*/ 31 w 135"/>
              <a:gd name="T9" fmla="*/ 34 h 123"/>
              <a:gd name="T10" fmla="*/ 130 w 135"/>
              <a:gd name="T11" fmla="*/ 0 h 123"/>
              <a:gd name="T12" fmla="*/ 134 w 135"/>
              <a:gd name="T13" fmla="*/ 1 h 123"/>
              <a:gd name="T14" fmla="*/ 135 w 135"/>
              <a:gd name="T15" fmla="*/ 4 h 123"/>
              <a:gd name="T16" fmla="*/ 134 w 135"/>
              <a:gd name="T17" fmla="*/ 19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5" h="123">
                <a:moveTo>
                  <a:pt x="0" y="81"/>
                </a:moveTo>
                <a:cubicBezTo>
                  <a:pt x="3" y="96"/>
                  <a:pt x="7" y="110"/>
                  <a:pt x="13" y="123"/>
                </a:cubicBezTo>
                <a:cubicBezTo>
                  <a:pt x="17" y="96"/>
                  <a:pt x="21" y="69"/>
                  <a:pt x="24" y="42"/>
                </a:cubicBezTo>
                <a:cubicBezTo>
                  <a:pt x="25" y="40"/>
                  <a:pt x="25" y="38"/>
                  <a:pt x="26" y="37"/>
                </a:cubicBezTo>
                <a:cubicBezTo>
                  <a:pt x="27" y="35"/>
                  <a:pt x="29" y="35"/>
                  <a:pt x="31" y="34"/>
                </a:cubicBezTo>
                <a:cubicBezTo>
                  <a:pt x="63" y="21"/>
                  <a:pt x="96" y="10"/>
                  <a:pt x="130" y="0"/>
                </a:cubicBezTo>
                <a:cubicBezTo>
                  <a:pt x="131" y="0"/>
                  <a:pt x="133" y="0"/>
                  <a:pt x="134" y="1"/>
                </a:cubicBezTo>
                <a:cubicBezTo>
                  <a:pt x="135" y="2"/>
                  <a:pt x="135" y="3"/>
                  <a:pt x="135" y="4"/>
                </a:cubicBezTo>
                <a:cubicBezTo>
                  <a:pt x="135" y="9"/>
                  <a:pt x="134" y="14"/>
                  <a:pt x="134" y="19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38" name="Freeform 34"/>
          <p:cNvSpPr/>
          <p:nvPr userDrawn="1">
            <p:custDataLst>
              <p:tags r:id="rId5"/>
            </p:custDataLst>
          </p:nvPr>
        </p:nvSpPr>
        <p:spPr bwMode="auto">
          <a:xfrm>
            <a:off x="10988675" y="5886450"/>
            <a:ext cx="189865" cy="229870"/>
          </a:xfrm>
          <a:custGeom>
            <a:avLst/>
            <a:gdLst>
              <a:gd name="T0" fmla="*/ 0 w 57"/>
              <a:gd name="T1" fmla="*/ 15 h 69"/>
              <a:gd name="T2" fmla="*/ 10 w 57"/>
              <a:gd name="T3" fmla="*/ 3 h 69"/>
              <a:gd name="T4" fmla="*/ 24 w 57"/>
              <a:gd name="T5" fmla="*/ 3 h 69"/>
              <a:gd name="T6" fmla="*/ 26 w 57"/>
              <a:gd name="T7" fmla="*/ 24 h 69"/>
              <a:gd name="T8" fmla="*/ 4 w 57"/>
              <a:gd name="T9" fmla="*/ 69 h 69"/>
              <a:gd name="T10" fmla="*/ 57 w 57"/>
              <a:gd name="T11" fmla="*/ 56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" h="69">
                <a:moveTo>
                  <a:pt x="0" y="15"/>
                </a:moveTo>
                <a:cubicBezTo>
                  <a:pt x="3" y="10"/>
                  <a:pt x="6" y="6"/>
                  <a:pt x="10" y="3"/>
                </a:cubicBezTo>
                <a:cubicBezTo>
                  <a:pt x="14" y="1"/>
                  <a:pt x="20" y="0"/>
                  <a:pt x="24" y="3"/>
                </a:cubicBezTo>
                <a:cubicBezTo>
                  <a:pt x="30" y="8"/>
                  <a:pt x="28" y="17"/>
                  <a:pt x="26" y="24"/>
                </a:cubicBezTo>
                <a:cubicBezTo>
                  <a:pt x="21" y="40"/>
                  <a:pt x="16" y="57"/>
                  <a:pt x="4" y="69"/>
                </a:cubicBezTo>
                <a:cubicBezTo>
                  <a:pt x="21" y="63"/>
                  <a:pt x="39" y="59"/>
                  <a:pt x="57" y="56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50" name="Freeform 46"/>
          <p:cNvSpPr/>
          <p:nvPr userDrawn="1">
            <p:custDataLst>
              <p:tags r:id="rId6"/>
            </p:custDataLst>
          </p:nvPr>
        </p:nvSpPr>
        <p:spPr bwMode="auto">
          <a:xfrm>
            <a:off x="10672445" y="717550"/>
            <a:ext cx="146050" cy="297815"/>
          </a:xfrm>
          <a:custGeom>
            <a:avLst/>
            <a:gdLst>
              <a:gd name="T0" fmla="*/ 0 w 38"/>
              <a:gd name="T1" fmla="*/ 31 h 77"/>
              <a:gd name="T2" fmla="*/ 38 w 38"/>
              <a:gd name="T3" fmla="*/ 0 h 77"/>
              <a:gd name="T4" fmla="*/ 17 w 38"/>
              <a:gd name="T5" fmla="*/ 77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77">
                <a:moveTo>
                  <a:pt x="0" y="31"/>
                </a:moveTo>
                <a:cubicBezTo>
                  <a:pt x="13" y="21"/>
                  <a:pt x="25" y="11"/>
                  <a:pt x="38" y="0"/>
                </a:cubicBezTo>
                <a:cubicBezTo>
                  <a:pt x="31" y="26"/>
                  <a:pt x="24" y="52"/>
                  <a:pt x="17" y="77"/>
                </a:cubicBezTo>
              </a:path>
            </a:pathLst>
          </a:custGeom>
          <a:noFill/>
          <a:ln w="17463" cap="flat">
            <a:solidFill>
              <a:srgbClr val="FFFFFF">
                <a:alpha val="31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51" name="Freeform 47"/>
          <p:cNvSpPr/>
          <p:nvPr userDrawn="1">
            <p:custDataLst>
              <p:tags r:id="rId7"/>
            </p:custDataLst>
          </p:nvPr>
        </p:nvSpPr>
        <p:spPr bwMode="auto">
          <a:xfrm>
            <a:off x="10892155" y="922020"/>
            <a:ext cx="146050" cy="19685"/>
          </a:xfrm>
          <a:custGeom>
            <a:avLst/>
            <a:gdLst>
              <a:gd name="T0" fmla="*/ 0 w 38"/>
              <a:gd name="T1" fmla="*/ 0 h 5"/>
              <a:gd name="T2" fmla="*/ 38 w 38"/>
              <a:gd name="T3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8" h="5">
                <a:moveTo>
                  <a:pt x="0" y="0"/>
                </a:moveTo>
                <a:cubicBezTo>
                  <a:pt x="13" y="1"/>
                  <a:pt x="26" y="2"/>
                  <a:pt x="38" y="5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52" name="Freeform 48"/>
          <p:cNvSpPr/>
          <p:nvPr userDrawn="1">
            <p:custDataLst>
              <p:tags r:id="rId8"/>
            </p:custDataLst>
          </p:nvPr>
        </p:nvSpPr>
        <p:spPr bwMode="auto">
          <a:xfrm>
            <a:off x="10950575" y="852805"/>
            <a:ext cx="26670" cy="127635"/>
          </a:xfrm>
          <a:custGeom>
            <a:avLst/>
            <a:gdLst>
              <a:gd name="T0" fmla="*/ 7 w 7"/>
              <a:gd name="T1" fmla="*/ 0 h 33"/>
              <a:gd name="T2" fmla="*/ 0 w 7"/>
              <a:gd name="T3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" h="33">
                <a:moveTo>
                  <a:pt x="7" y="0"/>
                </a:moveTo>
                <a:cubicBezTo>
                  <a:pt x="5" y="11"/>
                  <a:pt x="2" y="22"/>
                  <a:pt x="0" y="33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53" name="Freeform 49"/>
          <p:cNvSpPr/>
          <p:nvPr userDrawn="1">
            <p:custDataLst>
              <p:tags r:id="rId9"/>
            </p:custDataLst>
          </p:nvPr>
        </p:nvSpPr>
        <p:spPr bwMode="auto">
          <a:xfrm>
            <a:off x="11092815" y="775970"/>
            <a:ext cx="180975" cy="281940"/>
          </a:xfrm>
          <a:custGeom>
            <a:avLst/>
            <a:gdLst>
              <a:gd name="T0" fmla="*/ 14 w 47"/>
              <a:gd name="T1" fmla="*/ 8 h 73"/>
              <a:gd name="T2" fmla="*/ 27 w 47"/>
              <a:gd name="T3" fmla="*/ 1 h 73"/>
              <a:gd name="T4" fmla="*/ 41 w 47"/>
              <a:gd name="T5" fmla="*/ 6 h 73"/>
              <a:gd name="T6" fmla="*/ 40 w 47"/>
              <a:gd name="T7" fmla="*/ 22 h 73"/>
              <a:gd name="T8" fmla="*/ 0 w 47"/>
              <a:gd name="T9" fmla="*/ 70 h 73"/>
              <a:gd name="T10" fmla="*/ 47 w 47"/>
              <a:gd name="T11" fmla="*/ 73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7" h="73">
                <a:moveTo>
                  <a:pt x="14" y="8"/>
                </a:moveTo>
                <a:cubicBezTo>
                  <a:pt x="18" y="5"/>
                  <a:pt x="22" y="2"/>
                  <a:pt x="27" y="1"/>
                </a:cubicBezTo>
                <a:cubicBezTo>
                  <a:pt x="32" y="0"/>
                  <a:pt x="38" y="2"/>
                  <a:pt x="41" y="6"/>
                </a:cubicBezTo>
                <a:cubicBezTo>
                  <a:pt x="44" y="11"/>
                  <a:pt x="42" y="17"/>
                  <a:pt x="40" y="22"/>
                </a:cubicBezTo>
                <a:cubicBezTo>
                  <a:pt x="31" y="41"/>
                  <a:pt x="17" y="58"/>
                  <a:pt x="0" y="70"/>
                </a:cubicBezTo>
                <a:cubicBezTo>
                  <a:pt x="16" y="71"/>
                  <a:pt x="31" y="72"/>
                  <a:pt x="47" y="73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3" name="Freeform 35"/>
          <p:cNvSpPr/>
          <p:nvPr userDrawn="1">
            <p:custDataLst>
              <p:tags r:id="rId10"/>
            </p:custDataLst>
          </p:nvPr>
        </p:nvSpPr>
        <p:spPr bwMode="auto">
          <a:xfrm>
            <a:off x="746125" y="629285"/>
            <a:ext cx="136525" cy="345440"/>
          </a:xfrm>
          <a:custGeom>
            <a:avLst/>
            <a:gdLst>
              <a:gd name="T0" fmla="*/ 61 w 61"/>
              <a:gd name="T1" fmla="*/ 0 h 154"/>
              <a:gd name="T2" fmla="*/ 9 w 61"/>
              <a:gd name="T3" fmla="*/ 68 h 154"/>
              <a:gd name="T4" fmla="*/ 11 w 61"/>
              <a:gd name="T5" fmla="*/ 154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1" h="154">
                <a:moveTo>
                  <a:pt x="61" y="0"/>
                </a:moveTo>
                <a:cubicBezTo>
                  <a:pt x="34" y="16"/>
                  <a:pt x="16" y="41"/>
                  <a:pt x="9" y="68"/>
                </a:cubicBezTo>
                <a:cubicBezTo>
                  <a:pt x="1" y="96"/>
                  <a:pt x="0" y="124"/>
                  <a:pt x="11" y="154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40" name="Freeform 36"/>
          <p:cNvSpPr/>
          <p:nvPr userDrawn="1">
            <p:custDataLst>
              <p:tags r:id="rId11"/>
            </p:custDataLst>
          </p:nvPr>
        </p:nvSpPr>
        <p:spPr bwMode="auto">
          <a:xfrm>
            <a:off x="1245870" y="777240"/>
            <a:ext cx="136525" cy="345440"/>
          </a:xfrm>
          <a:custGeom>
            <a:avLst/>
            <a:gdLst>
              <a:gd name="T0" fmla="*/ 0 w 61"/>
              <a:gd name="T1" fmla="*/ 154 h 154"/>
              <a:gd name="T2" fmla="*/ 52 w 61"/>
              <a:gd name="T3" fmla="*/ 86 h 154"/>
              <a:gd name="T4" fmla="*/ 50 w 61"/>
              <a:gd name="T5" fmla="*/ 0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1" h="154">
                <a:moveTo>
                  <a:pt x="0" y="154"/>
                </a:moveTo>
                <a:cubicBezTo>
                  <a:pt x="27" y="138"/>
                  <a:pt x="45" y="113"/>
                  <a:pt x="52" y="86"/>
                </a:cubicBezTo>
                <a:cubicBezTo>
                  <a:pt x="60" y="59"/>
                  <a:pt x="61" y="30"/>
                  <a:pt x="50" y="0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4" name="Freeform 37"/>
          <p:cNvSpPr/>
          <p:nvPr userDrawn="1">
            <p:custDataLst>
              <p:tags r:id="rId12"/>
            </p:custDataLst>
          </p:nvPr>
        </p:nvSpPr>
        <p:spPr bwMode="auto">
          <a:xfrm>
            <a:off x="810895" y="725805"/>
            <a:ext cx="148590" cy="214630"/>
          </a:xfrm>
          <a:custGeom>
            <a:avLst/>
            <a:gdLst>
              <a:gd name="T0" fmla="*/ 0 w 66"/>
              <a:gd name="T1" fmla="*/ 85 h 96"/>
              <a:gd name="T2" fmla="*/ 58 w 66"/>
              <a:gd name="T3" fmla="*/ 0 h 96"/>
              <a:gd name="T4" fmla="*/ 66 w 66"/>
              <a:gd name="T5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6" h="96">
                <a:moveTo>
                  <a:pt x="0" y="85"/>
                </a:moveTo>
                <a:cubicBezTo>
                  <a:pt x="19" y="56"/>
                  <a:pt x="39" y="28"/>
                  <a:pt x="58" y="0"/>
                </a:cubicBezTo>
                <a:cubicBezTo>
                  <a:pt x="61" y="32"/>
                  <a:pt x="64" y="64"/>
                  <a:pt x="66" y="96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10" name="Freeform 38"/>
          <p:cNvSpPr/>
          <p:nvPr userDrawn="1">
            <p:custDataLst>
              <p:tags r:id="rId13"/>
            </p:custDataLst>
          </p:nvPr>
        </p:nvSpPr>
        <p:spPr bwMode="auto">
          <a:xfrm>
            <a:off x="876300" y="821690"/>
            <a:ext cx="74295" cy="13970"/>
          </a:xfrm>
          <a:custGeom>
            <a:avLst/>
            <a:gdLst>
              <a:gd name="T0" fmla="*/ 0 w 33"/>
              <a:gd name="T1" fmla="*/ 0 h 6"/>
              <a:gd name="T2" fmla="*/ 33 w 33"/>
              <a:gd name="T3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3" h="6">
                <a:moveTo>
                  <a:pt x="0" y="0"/>
                </a:moveTo>
                <a:cubicBezTo>
                  <a:pt x="11" y="1"/>
                  <a:pt x="22" y="3"/>
                  <a:pt x="33" y="6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43" name="Freeform 39"/>
          <p:cNvSpPr/>
          <p:nvPr userDrawn="1">
            <p:custDataLst>
              <p:tags r:id="rId14"/>
            </p:custDataLst>
          </p:nvPr>
        </p:nvSpPr>
        <p:spPr bwMode="auto">
          <a:xfrm>
            <a:off x="1035050" y="857885"/>
            <a:ext cx="78740" cy="20320"/>
          </a:xfrm>
          <a:custGeom>
            <a:avLst/>
            <a:gdLst>
              <a:gd name="T0" fmla="*/ 0 w 35"/>
              <a:gd name="T1" fmla="*/ 0 h 9"/>
              <a:gd name="T2" fmla="*/ 35 w 35"/>
              <a:gd name="T3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5" h="9">
                <a:moveTo>
                  <a:pt x="0" y="0"/>
                </a:moveTo>
                <a:cubicBezTo>
                  <a:pt x="12" y="3"/>
                  <a:pt x="23" y="6"/>
                  <a:pt x="35" y="9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44" name="Freeform 40"/>
          <p:cNvSpPr/>
          <p:nvPr userDrawn="1">
            <p:custDataLst>
              <p:tags r:id="rId15"/>
            </p:custDataLst>
          </p:nvPr>
        </p:nvSpPr>
        <p:spPr bwMode="auto">
          <a:xfrm>
            <a:off x="1062355" y="831215"/>
            <a:ext cx="17780" cy="92075"/>
          </a:xfrm>
          <a:custGeom>
            <a:avLst/>
            <a:gdLst>
              <a:gd name="T0" fmla="*/ 8 w 8"/>
              <a:gd name="T1" fmla="*/ 0 h 41"/>
              <a:gd name="T2" fmla="*/ 0 w 8"/>
              <a:gd name="T3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41">
                <a:moveTo>
                  <a:pt x="8" y="0"/>
                </a:moveTo>
                <a:cubicBezTo>
                  <a:pt x="5" y="14"/>
                  <a:pt x="2" y="27"/>
                  <a:pt x="0" y="41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12" name="Freeform 41"/>
          <p:cNvSpPr/>
          <p:nvPr userDrawn="1">
            <p:custDataLst>
              <p:tags r:id="rId16"/>
            </p:custDataLst>
          </p:nvPr>
        </p:nvSpPr>
        <p:spPr bwMode="auto">
          <a:xfrm>
            <a:off x="1141095" y="795655"/>
            <a:ext cx="138430" cy="221615"/>
          </a:xfrm>
          <a:custGeom>
            <a:avLst/>
            <a:gdLst>
              <a:gd name="T0" fmla="*/ 0 w 62"/>
              <a:gd name="T1" fmla="*/ 89 h 99"/>
              <a:gd name="T2" fmla="*/ 24 w 62"/>
              <a:gd name="T3" fmla="*/ 0 h 99"/>
              <a:gd name="T4" fmla="*/ 53 w 62"/>
              <a:gd name="T5" fmla="*/ 10 h 99"/>
              <a:gd name="T6" fmla="*/ 54 w 62"/>
              <a:gd name="T7" fmla="*/ 38 h 99"/>
              <a:gd name="T8" fmla="*/ 38 w 62"/>
              <a:gd name="T9" fmla="*/ 43 h 99"/>
              <a:gd name="T10" fmla="*/ 60 w 62"/>
              <a:gd name="T11" fmla="*/ 68 h 99"/>
              <a:gd name="T12" fmla="*/ 55 w 62"/>
              <a:gd name="T13" fmla="*/ 81 h 99"/>
              <a:gd name="T14" fmla="*/ 40 w 62"/>
              <a:gd name="T15" fmla="*/ 96 h 99"/>
              <a:gd name="T16" fmla="*/ 19 w 62"/>
              <a:gd name="T17" fmla="*/ 95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2" h="99">
                <a:moveTo>
                  <a:pt x="0" y="89"/>
                </a:moveTo>
                <a:cubicBezTo>
                  <a:pt x="9" y="60"/>
                  <a:pt x="17" y="30"/>
                  <a:pt x="24" y="0"/>
                </a:cubicBezTo>
                <a:cubicBezTo>
                  <a:pt x="34" y="0"/>
                  <a:pt x="46" y="2"/>
                  <a:pt x="53" y="10"/>
                </a:cubicBezTo>
                <a:cubicBezTo>
                  <a:pt x="61" y="17"/>
                  <a:pt x="62" y="32"/>
                  <a:pt x="54" y="38"/>
                </a:cubicBezTo>
                <a:cubicBezTo>
                  <a:pt x="49" y="42"/>
                  <a:pt x="44" y="42"/>
                  <a:pt x="38" y="43"/>
                </a:cubicBezTo>
                <a:cubicBezTo>
                  <a:pt x="50" y="46"/>
                  <a:pt x="60" y="56"/>
                  <a:pt x="60" y="68"/>
                </a:cubicBezTo>
                <a:cubicBezTo>
                  <a:pt x="59" y="73"/>
                  <a:pt x="58" y="77"/>
                  <a:pt x="55" y="81"/>
                </a:cubicBezTo>
                <a:cubicBezTo>
                  <a:pt x="52" y="88"/>
                  <a:pt x="46" y="93"/>
                  <a:pt x="40" y="96"/>
                </a:cubicBezTo>
                <a:cubicBezTo>
                  <a:pt x="33" y="99"/>
                  <a:pt x="25" y="99"/>
                  <a:pt x="19" y="95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13" name="Freeform 42"/>
          <p:cNvSpPr/>
          <p:nvPr userDrawn="1">
            <p:custDataLst>
              <p:tags r:id="rId17"/>
            </p:custDataLst>
          </p:nvPr>
        </p:nvSpPr>
        <p:spPr bwMode="auto">
          <a:xfrm>
            <a:off x="1411605" y="743585"/>
            <a:ext cx="40640" cy="67310"/>
          </a:xfrm>
          <a:custGeom>
            <a:avLst/>
            <a:gdLst>
              <a:gd name="T0" fmla="*/ 1 w 18"/>
              <a:gd name="T1" fmla="*/ 5 h 30"/>
              <a:gd name="T2" fmla="*/ 12 w 18"/>
              <a:gd name="T3" fmla="*/ 1 h 30"/>
              <a:gd name="T4" fmla="*/ 17 w 18"/>
              <a:gd name="T5" fmla="*/ 10 h 30"/>
              <a:gd name="T6" fmla="*/ 14 w 18"/>
              <a:gd name="T7" fmla="*/ 14 h 30"/>
              <a:gd name="T8" fmla="*/ 0 w 18"/>
              <a:gd name="T9" fmla="*/ 27 h 30"/>
              <a:gd name="T10" fmla="*/ 15 w 18"/>
              <a:gd name="T11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" h="30">
                <a:moveTo>
                  <a:pt x="1" y="5"/>
                </a:moveTo>
                <a:cubicBezTo>
                  <a:pt x="4" y="2"/>
                  <a:pt x="8" y="0"/>
                  <a:pt x="12" y="1"/>
                </a:cubicBezTo>
                <a:cubicBezTo>
                  <a:pt x="15" y="2"/>
                  <a:pt x="18" y="6"/>
                  <a:pt x="17" y="10"/>
                </a:cubicBezTo>
                <a:cubicBezTo>
                  <a:pt x="17" y="11"/>
                  <a:pt x="15" y="12"/>
                  <a:pt x="14" y="14"/>
                </a:cubicBezTo>
                <a:cubicBezTo>
                  <a:pt x="10" y="18"/>
                  <a:pt x="5" y="23"/>
                  <a:pt x="0" y="27"/>
                </a:cubicBezTo>
                <a:cubicBezTo>
                  <a:pt x="5" y="27"/>
                  <a:pt x="10" y="28"/>
                  <a:pt x="15" y="30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  <p:custDataLst>
              <p:tags r:id="rId18"/>
            </p:custDataLst>
          </p:nvPr>
        </p:nvSpPr>
        <p:spPr>
          <a:xfrm>
            <a:off x="5132387" y="620762"/>
            <a:ext cx="1977755" cy="1081088"/>
          </a:xfrm>
        </p:spPr>
        <p:txBody>
          <a:bodyPr wrap="square" anchor="b">
            <a:normAutofit/>
          </a:bodyPr>
          <a:lstStyle>
            <a:lvl1pPr algn="ctr">
              <a:defRPr kumimoji="0" lang="zh-CN" altLang="en-US" sz="6000" b="0" i="0" u="none" strike="noStrike" kern="1200" cap="none" spc="0" normalizeH="0" baseline="0" noProof="1">
                <a:solidFill>
                  <a:schemeClr val="tx1"/>
                </a:solidFill>
                <a:latin typeface="汉仪雅酷黑-95J" panose="00020600040101010101" charset="-122"/>
                <a:ea typeface="汉仪雅酷黑-95J" panose="00020600040101010101" charset="-122"/>
                <a:cs typeface="+mn-cs"/>
                <a:sym typeface="汉仪雅酷黑-95J" panose="00020600040101010101" charset="-122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ea typeface="汉仪雅酷黑-95J" panose="00020600040101010101" charset="-122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20"/>
            </p:custDataLst>
          </p:nvPr>
        </p:nvSpPr>
        <p:spPr/>
        <p:txBody>
          <a:bodyPr/>
          <a:lstStyle>
            <a:lvl1pPr>
              <a:defRPr>
                <a:ea typeface="汉仪雅酷黑-95J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  <p:custDataLst>
              <p:tags r:id="rId21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ea typeface="汉仪雅酷黑-95J" panose="00020600040101010101" charset="-122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95960" y="1301750"/>
            <a:ext cx="5323840" cy="4875850"/>
          </a:xfrm>
        </p:spPr>
        <p:txBody>
          <a:bodyPr/>
          <a:lstStyle>
            <a:lvl1pPr>
              <a:defRPr>
                <a:ea typeface="汉仪雅酷黑-95J" panose="00020600040101010101" charset="-122"/>
              </a:defRPr>
            </a:lvl1pPr>
            <a:lvl2pPr>
              <a:defRPr>
                <a:ea typeface="汉仪雅酷黑-95J" panose="00020600040101010101" charset="-122"/>
              </a:defRPr>
            </a:lvl2pPr>
            <a:lvl3pPr>
              <a:defRPr>
                <a:ea typeface="汉仪雅酷黑-95J" panose="00020600040101010101" charset="-122"/>
              </a:defRPr>
            </a:lvl3pPr>
            <a:lvl4pPr>
              <a:defRPr>
                <a:ea typeface="汉仪雅酷黑-95J" panose="00020600040101010101" charset="-122"/>
              </a:defRPr>
            </a:lvl4pPr>
            <a:lvl5pPr>
              <a:defRPr>
                <a:ea typeface="汉仪雅酷黑-95J" panose="0002060004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301750"/>
            <a:ext cx="5323840" cy="4875850"/>
          </a:xfrm>
        </p:spPr>
        <p:txBody>
          <a:bodyPr/>
          <a:lstStyle>
            <a:lvl1pPr>
              <a:defRPr>
                <a:ea typeface="汉仪雅酷黑-95J" panose="00020600040101010101" charset="-122"/>
              </a:defRPr>
            </a:lvl1pPr>
            <a:lvl2pPr>
              <a:defRPr>
                <a:ea typeface="汉仪雅酷黑-95J" panose="00020600040101010101" charset="-122"/>
              </a:defRPr>
            </a:lvl2pPr>
            <a:lvl3pPr>
              <a:defRPr>
                <a:ea typeface="汉仪雅酷黑-95J" panose="00020600040101010101" charset="-122"/>
              </a:defRPr>
            </a:lvl3pPr>
            <a:lvl4pPr>
              <a:defRPr>
                <a:ea typeface="汉仪雅酷黑-95J" panose="00020600040101010101" charset="-122"/>
              </a:defRPr>
            </a:lvl4pPr>
            <a:lvl5pPr>
              <a:defRPr>
                <a:ea typeface="汉仪雅酷黑-95J" panose="0002060004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ea typeface="汉仪雅酷黑-95J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ea typeface="汉仪雅酷黑-95J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ea typeface="汉仪雅酷黑-95J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ea typeface="汉仪雅酷黑-95J" panose="0002060004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anchor="ctr" anchorCtr="0"/>
          <a:lstStyle>
            <a:lvl1pPr marL="0" indent="0">
              <a:buNone/>
              <a:defRPr sz="2800">
                <a:ea typeface="汉仪雅酷黑-95J" panose="00020600040101010101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/>
          <a:lstStyle>
            <a:lvl1pPr>
              <a:defRPr>
                <a:ea typeface="汉仪雅酷黑-95J" panose="00020600040101010101" charset="-122"/>
              </a:defRPr>
            </a:lvl1pPr>
            <a:lvl2pPr>
              <a:defRPr>
                <a:ea typeface="汉仪雅酷黑-95J" panose="00020600040101010101" charset="-122"/>
              </a:defRPr>
            </a:lvl2pPr>
            <a:lvl3pPr>
              <a:defRPr>
                <a:ea typeface="汉仪雅酷黑-95J" panose="00020600040101010101" charset="-122"/>
              </a:defRPr>
            </a:lvl3pPr>
            <a:lvl4pPr>
              <a:defRPr>
                <a:ea typeface="汉仪雅酷黑-95J" panose="00020600040101010101" charset="-122"/>
              </a:defRPr>
            </a:lvl4pPr>
            <a:lvl5pPr>
              <a:defRPr>
                <a:ea typeface="汉仪雅酷黑-95J" panose="0002060004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anchor="ctr" anchorCtr="0"/>
          <a:lstStyle>
            <a:lvl1pPr marL="0" indent="0">
              <a:buNone/>
              <a:defRPr sz="2800">
                <a:ea typeface="汉仪雅酷黑-95J" panose="00020600040101010101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/>
          <a:lstStyle>
            <a:lvl1pPr>
              <a:defRPr>
                <a:ea typeface="汉仪雅酷黑-95J" panose="00020600040101010101" charset="-122"/>
              </a:defRPr>
            </a:lvl1pPr>
            <a:lvl2pPr>
              <a:defRPr>
                <a:ea typeface="汉仪雅酷黑-95J" panose="00020600040101010101" charset="-122"/>
              </a:defRPr>
            </a:lvl2pPr>
            <a:lvl3pPr>
              <a:defRPr>
                <a:ea typeface="汉仪雅酷黑-95J" panose="00020600040101010101" charset="-122"/>
              </a:defRPr>
            </a:lvl3pPr>
            <a:lvl4pPr>
              <a:defRPr>
                <a:ea typeface="汉仪雅酷黑-95J" panose="00020600040101010101" charset="-122"/>
              </a:defRPr>
            </a:lvl4pPr>
            <a:lvl5pPr>
              <a:defRPr>
                <a:ea typeface="汉仪雅酷黑-95J" panose="0002060004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ea typeface="汉仪雅酷黑-95J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ea typeface="汉仪雅酷黑-95J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ea typeface="汉仪雅酷黑-95J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ea typeface="汉仪雅酷黑-95J" panose="0002060004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ea typeface="汉仪雅酷黑-95J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ea typeface="汉仪雅酷黑-95J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ea typeface="汉仪雅酷黑-95J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ea typeface="汉仪雅酷黑-95J" panose="0002060004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ea typeface="汉仪雅酷黑-95J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ea typeface="汉仪雅酷黑-95J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ea typeface="汉仪雅酷黑-95J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/>
          <a:lstStyle>
            <a:lvl1pPr>
              <a:defRPr>
                <a:ea typeface="汉仪雅酷黑-95J" panose="00020600040101010101" charset="-122"/>
              </a:defRPr>
            </a:lvl1pPr>
            <a:lvl2pPr>
              <a:defRPr>
                <a:ea typeface="汉仪雅酷黑-95J" panose="00020600040101010101" charset="-122"/>
              </a:defRPr>
            </a:lvl2pPr>
            <a:lvl3pPr>
              <a:defRPr>
                <a:ea typeface="汉仪雅酷黑-95J" panose="00020600040101010101" charset="-122"/>
              </a:defRPr>
            </a:lvl3pPr>
            <a:lvl4pPr>
              <a:defRPr>
                <a:ea typeface="汉仪雅酷黑-95J" panose="00020600040101010101" charset="-122"/>
              </a:defRPr>
            </a:lvl4pPr>
            <a:lvl5pPr>
              <a:defRPr>
                <a:ea typeface="汉仪雅酷黑-95J" panose="0002060004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ea typeface="汉仪雅酷黑-95J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ea typeface="汉仪雅酷黑-95J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ea typeface="汉仪雅酷黑-95J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ea typeface="汉仪雅酷黑-95J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ea typeface="汉仪雅酷黑-95J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ea typeface="汉仪雅酷黑-95J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3" hasCustomPrompt="1"/>
            <p:custDataLst>
              <p:tags r:id="rId5"/>
            </p:custDataLst>
          </p:nvPr>
        </p:nvSpPr>
        <p:spPr>
          <a:xfrm>
            <a:off x="695960" y="1301750"/>
            <a:ext cx="10799088" cy="405553"/>
          </a:xfrm>
        </p:spPr>
        <p:txBody>
          <a:bodyPr/>
          <a:lstStyle>
            <a:lvl1pPr>
              <a:defRPr>
                <a:ea typeface="汉仪雅酷黑-95J" panose="00020600040101010101" charset="-122"/>
              </a:defRPr>
            </a:lvl1pPr>
            <a:lvl5pPr>
              <a:buNone/>
              <a:defRPr/>
            </a:lvl5pPr>
          </a:lstStyle>
          <a:p>
            <a:pPr lvl="0"/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7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ea typeface="汉仪雅酷黑-95J" panose="0002060004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封面页_1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54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汉仪雅酷黑-95J" panose="00020600040101010101" charset="-122"/>
            </a:endParaRPr>
          </a:p>
        </p:txBody>
      </p:sp>
      <p:sp>
        <p:nvSpPr>
          <p:cNvPr id="2" name="矩形: 圆角 6"/>
          <p:cNvSpPr/>
          <p:nvPr userDrawn="1">
            <p:custDataLst>
              <p:tags r:id="rId3"/>
            </p:custDataLst>
          </p:nvPr>
        </p:nvSpPr>
        <p:spPr>
          <a:xfrm>
            <a:off x="285433" y="271145"/>
            <a:ext cx="11621135" cy="6299200"/>
          </a:xfrm>
          <a:prstGeom prst="roundRect">
            <a:avLst>
              <a:gd name="adj" fmla="val 2097"/>
            </a:avLst>
          </a:prstGeom>
          <a:solidFill>
            <a:schemeClr val="bg2"/>
          </a:solidFill>
          <a:ln w="1270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37" name="Freeform 33"/>
          <p:cNvSpPr/>
          <p:nvPr userDrawn="1">
            <p:custDataLst>
              <p:tags r:id="rId4"/>
            </p:custDataLst>
          </p:nvPr>
        </p:nvSpPr>
        <p:spPr bwMode="auto">
          <a:xfrm>
            <a:off x="10802620" y="5755005"/>
            <a:ext cx="449580" cy="410845"/>
          </a:xfrm>
          <a:custGeom>
            <a:avLst/>
            <a:gdLst>
              <a:gd name="T0" fmla="*/ 0 w 135"/>
              <a:gd name="T1" fmla="*/ 81 h 123"/>
              <a:gd name="T2" fmla="*/ 13 w 135"/>
              <a:gd name="T3" fmla="*/ 123 h 123"/>
              <a:gd name="T4" fmla="*/ 24 w 135"/>
              <a:gd name="T5" fmla="*/ 42 h 123"/>
              <a:gd name="T6" fmla="*/ 26 w 135"/>
              <a:gd name="T7" fmla="*/ 37 h 123"/>
              <a:gd name="T8" fmla="*/ 31 w 135"/>
              <a:gd name="T9" fmla="*/ 34 h 123"/>
              <a:gd name="T10" fmla="*/ 130 w 135"/>
              <a:gd name="T11" fmla="*/ 0 h 123"/>
              <a:gd name="T12" fmla="*/ 134 w 135"/>
              <a:gd name="T13" fmla="*/ 1 h 123"/>
              <a:gd name="T14" fmla="*/ 135 w 135"/>
              <a:gd name="T15" fmla="*/ 4 h 123"/>
              <a:gd name="T16" fmla="*/ 134 w 135"/>
              <a:gd name="T17" fmla="*/ 19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5" h="123">
                <a:moveTo>
                  <a:pt x="0" y="81"/>
                </a:moveTo>
                <a:cubicBezTo>
                  <a:pt x="3" y="96"/>
                  <a:pt x="7" y="110"/>
                  <a:pt x="13" y="123"/>
                </a:cubicBezTo>
                <a:cubicBezTo>
                  <a:pt x="17" y="96"/>
                  <a:pt x="21" y="69"/>
                  <a:pt x="24" y="42"/>
                </a:cubicBezTo>
                <a:cubicBezTo>
                  <a:pt x="25" y="40"/>
                  <a:pt x="25" y="38"/>
                  <a:pt x="26" y="37"/>
                </a:cubicBezTo>
                <a:cubicBezTo>
                  <a:pt x="27" y="35"/>
                  <a:pt x="29" y="35"/>
                  <a:pt x="31" y="34"/>
                </a:cubicBezTo>
                <a:cubicBezTo>
                  <a:pt x="63" y="21"/>
                  <a:pt x="96" y="10"/>
                  <a:pt x="130" y="0"/>
                </a:cubicBezTo>
                <a:cubicBezTo>
                  <a:pt x="131" y="0"/>
                  <a:pt x="133" y="0"/>
                  <a:pt x="134" y="1"/>
                </a:cubicBezTo>
                <a:cubicBezTo>
                  <a:pt x="135" y="2"/>
                  <a:pt x="135" y="3"/>
                  <a:pt x="135" y="4"/>
                </a:cubicBezTo>
                <a:cubicBezTo>
                  <a:pt x="135" y="9"/>
                  <a:pt x="134" y="14"/>
                  <a:pt x="134" y="19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38" name="Freeform 34"/>
          <p:cNvSpPr/>
          <p:nvPr userDrawn="1">
            <p:custDataLst>
              <p:tags r:id="rId5"/>
            </p:custDataLst>
          </p:nvPr>
        </p:nvSpPr>
        <p:spPr bwMode="auto">
          <a:xfrm>
            <a:off x="10988675" y="5886450"/>
            <a:ext cx="189865" cy="229870"/>
          </a:xfrm>
          <a:custGeom>
            <a:avLst/>
            <a:gdLst>
              <a:gd name="T0" fmla="*/ 0 w 57"/>
              <a:gd name="T1" fmla="*/ 15 h 69"/>
              <a:gd name="T2" fmla="*/ 10 w 57"/>
              <a:gd name="T3" fmla="*/ 3 h 69"/>
              <a:gd name="T4" fmla="*/ 24 w 57"/>
              <a:gd name="T5" fmla="*/ 3 h 69"/>
              <a:gd name="T6" fmla="*/ 26 w 57"/>
              <a:gd name="T7" fmla="*/ 24 h 69"/>
              <a:gd name="T8" fmla="*/ 4 w 57"/>
              <a:gd name="T9" fmla="*/ 69 h 69"/>
              <a:gd name="T10" fmla="*/ 57 w 57"/>
              <a:gd name="T11" fmla="*/ 56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" h="69">
                <a:moveTo>
                  <a:pt x="0" y="15"/>
                </a:moveTo>
                <a:cubicBezTo>
                  <a:pt x="3" y="10"/>
                  <a:pt x="6" y="6"/>
                  <a:pt x="10" y="3"/>
                </a:cubicBezTo>
                <a:cubicBezTo>
                  <a:pt x="14" y="1"/>
                  <a:pt x="20" y="0"/>
                  <a:pt x="24" y="3"/>
                </a:cubicBezTo>
                <a:cubicBezTo>
                  <a:pt x="30" y="8"/>
                  <a:pt x="28" y="17"/>
                  <a:pt x="26" y="24"/>
                </a:cubicBezTo>
                <a:cubicBezTo>
                  <a:pt x="21" y="40"/>
                  <a:pt x="16" y="57"/>
                  <a:pt x="4" y="69"/>
                </a:cubicBezTo>
                <a:cubicBezTo>
                  <a:pt x="21" y="63"/>
                  <a:pt x="39" y="59"/>
                  <a:pt x="57" y="56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39" name="Freeform 35"/>
          <p:cNvSpPr/>
          <p:nvPr userDrawn="1">
            <p:custDataLst>
              <p:tags r:id="rId6"/>
            </p:custDataLst>
          </p:nvPr>
        </p:nvSpPr>
        <p:spPr bwMode="auto">
          <a:xfrm>
            <a:off x="746125" y="629285"/>
            <a:ext cx="136525" cy="345440"/>
          </a:xfrm>
          <a:custGeom>
            <a:avLst/>
            <a:gdLst>
              <a:gd name="T0" fmla="*/ 61 w 61"/>
              <a:gd name="T1" fmla="*/ 0 h 154"/>
              <a:gd name="T2" fmla="*/ 9 w 61"/>
              <a:gd name="T3" fmla="*/ 68 h 154"/>
              <a:gd name="T4" fmla="*/ 11 w 61"/>
              <a:gd name="T5" fmla="*/ 154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1" h="154">
                <a:moveTo>
                  <a:pt x="61" y="0"/>
                </a:moveTo>
                <a:cubicBezTo>
                  <a:pt x="34" y="16"/>
                  <a:pt x="16" y="41"/>
                  <a:pt x="9" y="68"/>
                </a:cubicBezTo>
                <a:cubicBezTo>
                  <a:pt x="1" y="96"/>
                  <a:pt x="0" y="124"/>
                  <a:pt x="11" y="154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40" name="Freeform 36"/>
          <p:cNvSpPr/>
          <p:nvPr userDrawn="1">
            <p:custDataLst>
              <p:tags r:id="rId7"/>
            </p:custDataLst>
          </p:nvPr>
        </p:nvSpPr>
        <p:spPr bwMode="auto">
          <a:xfrm>
            <a:off x="1245870" y="777240"/>
            <a:ext cx="136525" cy="345440"/>
          </a:xfrm>
          <a:custGeom>
            <a:avLst/>
            <a:gdLst>
              <a:gd name="T0" fmla="*/ 0 w 61"/>
              <a:gd name="T1" fmla="*/ 154 h 154"/>
              <a:gd name="T2" fmla="*/ 52 w 61"/>
              <a:gd name="T3" fmla="*/ 86 h 154"/>
              <a:gd name="T4" fmla="*/ 50 w 61"/>
              <a:gd name="T5" fmla="*/ 0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1" h="154">
                <a:moveTo>
                  <a:pt x="0" y="154"/>
                </a:moveTo>
                <a:cubicBezTo>
                  <a:pt x="27" y="138"/>
                  <a:pt x="45" y="113"/>
                  <a:pt x="52" y="86"/>
                </a:cubicBezTo>
                <a:cubicBezTo>
                  <a:pt x="60" y="59"/>
                  <a:pt x="61" y="30"/>
                  <a:pt x="50" y="0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41" name="Freeform 37"/>
          <p:cNvSpPr/>
          <p:nvPr userDrawn="1">
            <p:custDataLst>
              <p:tags r:id="rId8"/>
            </p:custDataLst>
          </p:nvPr>
        </p:nvSpPr>
        <p:spPr bwMode="auto">
          <a:xfrm>
            <a:off x="810895" y="725805"/>
            <a:ext cx="148590" cy="214630"/>
          </a:xfrm>
          <a:custGeom>
            <a:avLst/>
            <a:gdLst>
              <a:gd name="T0" fmla="*/ 0 w 66"/>
              <a:gd name="T1" fmla="*/ 85 h 96"/>
              <a:gd name="T2" fmla="*/ 58 w 66"/>
              <a:gd name="T3" fmla="*/ 0 h 96"/>
              <a:gd name="T4" fmla="*/ 66 w 66"/>
              <a:gd name="T5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6" h="96">
                <a:moveTo>
                  <a:pt x="0" y="85"/>
                </a:moveTo>
                <a:cubicBezTo>
                  <a:pt x="19" y="56"/>
                  <a:pt x="39" y="28"/>
                  <a:pt x="58" y="0"/>
                </a:cubicBezTo>
                <a:cubicBezTo>
                  <a:pt x="61" y="32"/>
                  <a:pt x="64" y="64"/>
                  <a:pt x="66" y="96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42" name="Freeform 38"/>
          <p:cNvSpPr/>
          <p:nvPr userDrawn="1">
            <p:custDataLst>
              <p:tags r:id="rId9"/>
            </p:custDataLst>
          </p:nvPr>
        </p:nvSpPr>
        <p:spPr bwMode="auto">
          <a:xfrm>
            <a:off x="876300" y="821690"/>
            <a:ext cx="74295" cy="13970"/>
          </a:xfrm>
          <a:custGeom>
            <a:avLst/>
            <a:gdLst>
              <a:gd name="T0" fmla="*/ 0 w 33"/>
              <a:gd name="T1" fmla="*/ 0 h 6"/>
              <a:gd name="T2" fmla="*/ 33 w 33"/>
              <a:gd name="T3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3" h="6">
                <a:moveTo>
                  <a:pt x="0" y="0"/>
                </a:moveTo>
                <a:cubicBezTo>
                  <a:pt x="11" y="1"/>
                  <a:pt x="22" y="3"/>
                  <a:pt x="33" y="6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43" name="Freeform 39"/>
          <p:cNvSpPr/>
          <p:nvPr userDrawn="1">
            <p:custDataLst>
              <p:tags r:id="rId10"/>
            </p:custDataLst>
          </p:nvPr>
        </p:nvSpPr>
        <p:spPr bwMode="auto">
          <a:xfrm>
            <a:off x="1035050" y="857885"/>
            <a:ext cx="78740" cy="20320"/>
          </a:xfrm>
          <a:custGeom>
            <a:avLst/>
            <a:gdLst>
              <a:gd name="T0" fmla="*/ 0 w 35"/>
              <a:gd name="T1" fmla="*/ 0 h 9"/>
              <a:gd name="T2" fmla="*/ 35 w 35"/>
              <a:gd name="T3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5" h="9">
                <a:moveTo>
                  <a:pt x="0" y="0"/>
                </a:moveTo>
                <a:cubicBezTo>
                  <a:pt x="12" y="3"/>
                  <a:pt x="23" y="6"/>
                  <a:pt x="35" y="9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44" name="Freeform 40"/>
          <p:cNvSpPr/>
          <p:nvPr userDrawn="1">
            <p:custDataLst>
              <p:tags r:id="rId11"/>
            </p:custDataLst>
          </p:nvPr>
        </p:nvSpPr>
        <p:spPr bwMode="auto">
          <a:xfrm>
            <a:off x="1062355" y="831215"/>
            <a:ext cx="17780" cy="92075"/>
          </a:xfrm>
          <a:custGeom>
            <a:avLst/>
            <a:gdLst>
              <a:gd name="T0" fmla="*/ 8 w 8"/>
              <a:gd name="T1" fmla="*/ 0 h 41"/>
              <a:gd name="T2" fmla="*/ 0 w 8"/>
              <a:gd name="T3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41">
                <a:moveTo>
                  <a:pt x="8" y="0"/>
                </a:moveTo>
                <a:cubicBezTo>
                  <a:pt x="5" y="14"/>
                  <a:pt x="2" y="27"/>
                  <a:pt x="0" y="41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45" name="Freeform 41"/>
          <p:cNvSpPr/>
          <p:nvPr userDrawn="1">
            <p:custDataLst>
              <p:tags r:id="rId12"/>
            </p:custDataLst>
          </p:nvPr>
        </p:nvSpPr>
        <p:spPr bwMode="auto">
          <a:xfrm>
            <a:off x="1141095" y="795655"/>
            <a:ext cx="138430" cy="221615"/>
          </a:xfrm>
          <a:custGeom>
            <a:avLst/>
            <a:gdLst>
              <a:gd name="T0" fmla="*/ 0 w 62"/>
              <a:gd name="T1" fmla="*/ 89 h 99"/>
              <a:gd name="T2" fmla="*/ 24 w 62"/>
              <a:gd name="T3" fmla="*/ 0 h 99"/>
              <a:gd name="T4" fmla="*/ 53 w 62"/>
              <a:gd name="T5" fmla="*/ 10 h 99"/>
              <a:gd name="T6" fmla="*/ 54 w 62"/>
              <a:gd name="T7" fmla="*/ 38 h 99"/>
              <a:gd name="T8" fmla="*/ 38 w 62"/>
              <a:gd name="T9" fmla="*/ 43 h 99"/>
              <a:gd name="T10" fmla="*/ 60 w 62"/>
              <a:gd name="T11" fmla="*/ 68 h 99"/>
              <a:gd name="T12" fmla="*/ 55 w 62"/>
              <a:gd name="T13" fmla="*/ 81 h 99"/>
              <a:gd name="T14" fmla="*/ 40 w 62"/>
              <a:gd name="T15" fmla="*/ 96 h 99"/>
              <a:gd name="T16" fmla="*/ 19 w 62"/>
              <a:gd name="T17" fmla="*/ 95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2" h="99">
                <a:moveTo>
                  <a:pt x="0" y="89"/>
                </a:moveTo>
                <a:cubicBezTo>
                  <a:pt x="9" y="60"/>
                  <a:pt x="17" y="30"/>
                  <a:pt x="24" y="0"/>
                </a:cubicBezTo>
                <a:cubicBezTo>
                  <a:pt x="34" y="0"/>
                  <a:pt x="46" y="2"/>
                  <a:pt x="53" y="10"/>
                </a:cubicBezTo>
                <a:cubicBezTo>
                  <a:pt x="61" y="17"/>
                  <a:pt x="62" y="32"/>
                  <a:pt x="54" y="38"/>
                </a:cubicBezTo>
                <a:cubicBezTo>
                  <a:pt x="49" y="42"/>
                  <a:pt x="44" y="42"/>
                  <a:pt x="38" y="43"/>
                </a:cubicBezTo>
                <a:cubicBezTo>
                  <a:pt x="50" y="46"/>
                  <a:pt x="60" y="56"/>
                  <a:pt x="60" y="68"/>
                </a:cubicBezTo>
                <a:cubicBezTo>
                  <a:pt x="59" y="73"/>
                  <a:pt x="58" y="77"/>
                  <a:pt x="55" y="81"/>
                </a:cubicBezTo>
                <a:cubicBezTo>
                  <a:pt x="52" y="88"/>
                  <a:pt x="46" y="93"/>
                  <a:pt x="40" y="96"/>
                </a:cubicBezTo>
                <a:cubicBezTo>
                  <a:pt x="33" y="99"/>
                  <a:pt x="25" y="99"/>
                  <a:pt x="19" y="95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46" name="Freeform 42"/>
          <p:cNvSpPr/>
          <p:nvPr userDrawn="1">
            <p:custDataLst>
              <p:tags r:id="rId13"/>
            </p:custDataLst>
          </p:nvPr>
        </p:nvSpPr>
        <p:spPr bwMode="auto">
          <a:xfrm>
            <a:off x="1411605" y="743585"/>
            <a:ext cx="40640" cy="67310"/>
          </a:xfrm>
          <a:custGeom>
            <a:avLst/>
            <a:gdLst>
              <a:gd name="T0" fmla="*/ 1 w 18"/>
              <a:gd name="T1" fmla="*/ 5 h 30"/>
              <a:gd name="T2" fmla="*/ 12 w 18"/>
              <a:gd name="T3" fmla="*/ 1 h 30"/>
              <a:gd name="T4" fmla="*/ 17 w 18"/>
              <a:gd name="T5" fmla="*/ 10 h 30"/>
              <a:gd name="T6" fmla="*/ 14 w 18"/>
              <a:gd name="T7" fmla="*/ 14 h 30"/>
              <a:gd name="T8" fmla="*/ 0 w 18"/>
              <a:gd name="T9" fmla="*/ 27 h 30"/>
              <a:gd name="T10" fmla="*/ 15 w 18"/>
              <a:gd name="T11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" h="30">
                <a:moveTo>
                  <a:pt x="1" y="5"/>
                </a:moveTo>
                <a:cubicBezTo>
                  <a:pt x="4" y="2"/>
                  <a:pt x="8" y="0"/>
                  <a:pt x="12" y="1"/>
                </a:cubicBezTo>
                <a:cubicBezTo>
                  <a:pt x="15" y="2"/>
                  <a:pt x="18" y="6"/>
                  <a:pt x="17" y="10"/>
                </a:cubicBezTo>
                <a:cubicBezTo>
                  <a:pt x="17" y="11"/>
                  <a:pt x="15" y="12"/>
                  <a:pt x="14" y="14"/>
                </a:cubicBezTo>
                <a:cubicBezTo>
                  <a:pt x="10" y="18"/>
                  <a:pt x="5" y="23"/>
                  <a:pt x="0" y="27"/>
                </a:cubicBezTo>
                <a:cubicBezTo>
                  <a:pt x="5" y="27"/>
                  <a:pt x="10" y="28"/>
                  <a:pt x="15" y="30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50" name="Freeform 46"/>
          <p:cNvSpPr/>
          <p:nvPr userDrawn="1">
            <p:custDataLst>
              <p:tags r:id="rId14"/>
            </p:custDataLst>
          </p:nvPr>
        </p:nvSpPr>
        <p:spPr bwMode="auto">
          <a:xfrm>
            <a:off x="10672445" y="717550"/>
            <a:ext cx="146050" cy="297815"/>
          </a:xfrm>
          <a:custGeom>
            <a:avLst/>
            <a:gdLst>
              <a:gd name="T0" fmla="*/ 0 w 38"/>
              <a:gd name="T1" fmla="*/ 31 h 77"/>
              <a:gd name="T2" fmla="*/ 38 w 38"/>
              <a:gd name="T3" fmla="*/ 0 h 77"/>
              <a:gd name="T4" fmla="*/ 17 w 38"/>
              <a:gd name="T5" fmla="*/ 77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77">
                <a:moveTo>
                  <a:pt x="0" y="31"/>
                </a:moveTo>
                <a:cubicBezTo>
                  <a:pt x="13" y="21"/>
                  <a:pt x="25" y="11"/>
                  <a:pt x="38" y="0"/>
                </a:cubicBezTo>
                <a:cubicBezTo>
                  <a:pt x="31" y="26"/>
                  <a:pt x="24" y="52"/>
                  <a:pt x="17" y="77"/>
                </a:cubicBezTo>
              </a:path>
            </a:pathLst>
          </a:custGeom>
          <a:noFill/>
          <a:ln w="17463" cap="flat">
            <a:solidFill>
              <a:srgbClr val="FFFFFF">
                <a:alpha val="31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51" name="Freeform 47"/>
          <p:cNvSpPr/>
          <p:nvPr userDrawn="1">
            <p:custDataLst>
              <p:tags r:id="rId15"/>
            </p:custDataLst>
          </p:nvPr>
        </p:nvSpPr>
        <p:spPr bwMode="auto">
          <a:xfrm>
            <a:off x="10892155" y="922020"/>
            <a:ext cx="146050" cy="19685"/>
          </a:xfrm>
          <a:custGeom>
            <a:avLst/>
            <a:gdLst>
              <a:gd name="T0" fmla="*/ 0 w 38"/>
              <a:gd name="T1" fmla="*/ 0 h 5"/>
              <a:gd name="T2" fmla="*/ 38 w 38"/>
              <a:gd name="T3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8" h="5">
                <a:moveTo>
                  <a:pt x="0" y="0"/>
                </a:moveTo>
                <a:cubicBezTo>
                  <a:pt x="13" y="1"/>
                  <a:pt x="26" y="2"/>
                  <a:pt x="38" y="5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52" name="Freeform 48"/>
          <p:cNvSpPr/>
          <p:nvPr userDrawn="1">
            <p:custDataLst>
              <p:tags r:id="rId16"/>
            </p:custDataLst>
          </p:nvPr>
        </p:nvSpPr>
        <p:spPr bwMode="auto">
          <a:xfrm>
            <a:off x="10950575" y="852805"/>
            <a:ext cx="26670" cy="127635"/>
          </a:xfrm>
          <a:custGeom>
            <a:avLst/>
            <a:gdLst>
              <a:gd name="T0" fmla="*/ 7 w 7"/>
              <a:gd name="T1" fmla="*/ 0 h 33"/>
              <a:gd name="T2" fmla="*/ 0 w 7"/>
              <a:gd name="T3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" h="33">
                <a:moveTo>
                  <a:pt x="7" y="0"/>
                </a:moveTo>
                <a:cubicBezTo>
                  <a:pt x="5" y="11"/>
                  <a:pt x="2" y="22"/>
                  <a:pt x="0" y="33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53" name="Freeform 49"/>
          <p:cNvSpPr/>
          <p:nvPr userDrawn="1">
            <p:custDataLst>
              <p:tags r:id="rId17"/>
            </p:custDataLst>
          </p:nvPr>
        </p:nvSpPr>
        <p:spPr bwMode="auto">
          <a:xfrm>
            <a:off x="11092815" y="775970"/>
            <a:ext cx="180975" cy="281940"/>
          </a:xfrm>
          <a:custGeom>
            <a:avLst/>
            <a:gdLst>
              <a:gd name="T0" fmla="*/ 14 w 47"/>
              <a:gd name="T1" fmla="*/ 8 h 73"/>
              <a:gd name="T2" fmla="*/ 27 w 47"/>
              <a:gd name="T3" fmla="*/ 1 h 73"/>
              <a:gd name="T4" fmla="*/ 41 w 47"/>
              <a:gd name="T5" fmla="*/ 6 h 73"/>
              <a:gd name="T6" fmla="*/ 40 w 47"/>
              <a:gd name="T7" fmla="*/ 22 h 73"/>
              <a:gd name="T8" fmla="*/ 0 w 47"/>
              <a:gd name="T9" fmla="*/ 70 h 73"/>
              <a:gd name="T10" fmla="*/ 47 w 47"/>
              <a:gd name="T11" fmla="*/ 73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7" h="73">
                <a:moveTo>
                  <a:pt x="14" y="8"/>
                </a:moveTo>
                <a:cubicBezTo>
                  <a:pt x="18" y="5"/>
                  <a:pt x="22" y="2"/>
                  <a:pt x="27" y="1"/>
                </a:cubicBezTo>
                <a:cubicBezTo>
                  <a:pt x="32" y="0"/>
                  <a:pt x="38" y="2"/>
                  <a:pt x="41" y="6"/>
                </a:cubicBezTo>
                <a:cubicBezTo>
                  <a:pt x="44" y="11"/>
                  <a:pt x="42" y="17"/>
                  <a:pt x="40" y="22"/>
                </a:cubicBezTo>
                <a:cubicBezTo>
                  <a:pt x="31" y="41"/>
                  <a:pt x="17" y="58"/>
                  <a:pt x="0" y="70"/>
                </a:cubicBezTo>
                <a:cubicBezTo>
                  <a:pt x="16" y="71"/>
                  <a:pt x="31" y="72"/>
                  <a:pt x="47" y="73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6386" hasCustomPrompt="1"/>
            <p:custDataLst>
              <p:tags r:id="rId18"/>
            </p:custDataLst>
          </p:nvPr>
        </p:nvSpPr>
        <p:spPr>
          <a:xfrm>
            <a:off x="2145771" y="1981200"/>
            <a:ext cx="78750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20XX YEAR</a:t>
            </a:r>
            <a:endParaRPr lang="zh-CN" altLang="en-US"/>
          </a:p>
        </p:txBody>
      </p:sp>
      <p:sp>
        <p:nvSpPr>
          <p:cNvPr id="13" name="Title 12"/>
          <p:cNvSpPr>
            <a:spLocks noGrp="1"/>
          </p:cNvSpPr>
          <p:nvPr>
            <p:ph type="ctrTitle" idx="16385" hasCustomPrompt="1"/>
            <p:custDataLst>
              <p:tags r:id="rId19"/>
            </p:custDataLst>
          </p:nvPr>
        </p:nvSpPr>
        <p:spPr>
          <a:xfrm>
            <a:off x="1903677" y="2489200"/>
            <a:ext cx="8384646" cy="18796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spcBef>
                <a:spcPct val="0"/>
              </a:spcBef>
              <a:spcAft>
                <a:spcPct val="0"/>
              </a:spcAft>
              <a:buNone/>
              <a:defRPr sz="6000" b="1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r>
              <a:rPr lang="zh-CN" altLang="en-US"/>
              <a:t>单击此处添加文档标题</a:t>
            </a:r>
            <a:endParaRPr lang="zh-CN" alt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idx="16387" hasCustomPrompt="1"/>
            <p:custDataLst>
              <p:tags r:id="rId20"/>
            </p:custDataLst>
          </p:nvPr>
        </p:nvSpPr>
        <p:spPr>
          <a:xfrm>
            <a:off x="4812859" y="4419600"/>
            <a:ext cx="2540882" cy="533400"/>
          </a:xfrm>
          <a:noFill/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 sz="20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BY WPS</a:t>
            </a:r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章节页-1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/>
          <p:cNvSpPr>
            <a:spLocks noChangeAspect="1" noChangeArrowheads="1" noTextEdit="1"/>
          </p:cNvSpPr>
          <p:nvPr userDrawn="1">
            <p:custDataLst>
              <p:tags r:id="rId2"/>
            </p:custDataLst>
          </p:nvPr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0" y="0"/>
            <a:ext cx="12192000" cy="6853555"/>
          </a:xfrm>
          <a:prstGeom prst="rect">
            <a:avLst/>
          </a:prstGeom>
          <a:solidFill>
            <a:schemeClr val="accent2">
              <a:lumMod val="30357"/>
              <a:lumOff val="696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0" y="0"/>
            <a:ext cx="12192000" cy="685355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10" name="Freeform 9"/>
          <p:cNvSpPr/>
          <p:nvPr userDrawn="1">
            <p:custDataLst>
              <p:tags r:id="rId5"/>
            </p:custDataLst>
          </p:nvPr>
        </p:nvSpPr>
        <p:spPr bwMode="auto">
          <a:xfrm>
            <a:off x="110490" y="4445"/>
            <a:ext cx="10745470" cy="6843395"/>
          </a:xfrm>
          <a:custGeom>
            <a:avLst/>
            <a:gdLst>
              <a:gd name="T0" fmla="*/ 4279 w 4279"/>
              <a:gd name="T1" fmla="*/ 0 h 3233"/>
              <a:gd name="T2" fmla="*/ 2293 w 4279"/>
              <a:gd name="T3" fmla="*/ 0 h 3233"/>
              <a:gd name="T4" fmla="*/ 0 w 4279"/>
              <a:gd name="T5" fmla="*/ 3233 h 3233"/>
              <a:gd name="T6" fmla="*/ 1985 w 4279"/>
              <a:gd name="T7" fmla="*/ 3233 h 3233"/>
              <a:gd name="T8" fmla="*/ 4279 w 4279"/>
              <a:gd name="T9" fmla="*/ 0 h 3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79" h="3233">
                <a:moveTo>
                  <a:pt x="4279" y="0"/>
                </a:moveTo>
                <a:lnTo>
                  <a:pt x="2293" y="0"/>
                </a:lnTo>
                <a:lnTo>
                  <a:pt x="0" y="3233"/>
                </a:lnTo>
                <a:lnTo>
                  <a:pt x="1985" y="3233"/>
                </a:lnTo>
                <a:lnTo>
                  <a:pt x="4279" y="0"/>
                </a:lnTo>
                <a:close/>
              </a:path>
            </a:pathLst>
          </a:custGeom>
          <a:solidFill>
            <a:schemeClr val="accent4">
              <a:lumMod val="43922"/>
              <a:lumOff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43" name="Freeform 8"/>
          <p:cNvSpPr/>
          <p:nvPr userDrawn="1">
            <p:custDataLst>
              <p:tags r:id="rId6"/>
            </p:custDataLst>
          </p:nvPr>
        </p:nvSpPr>
        <p:spPr bwMode="auto">
          <a:xfrm>
            <a:off x="110490" y="4445"/>
            <a:ext cx="10745470" cy="6843395"/>
          </a:xfrm>
          <a:custGeom>
            <a:avLst/>
            <a:gdLst>
              <a:gd name="T0" fmla="*/ 4279 w 4279"/>
              <a:gd name="T1" fmla="*/ 0 h 3233"/>
              <a:gd name="T2" fmla="*/ 2293 w 4279"/>
              <a:gd name="T3" fmla="*/ 0 h 3233"/>
              <a:gd name="T4" fmla="*/ 0 w 4279"/>
              <a:gd name="T5" fmla="*/ 3233 h 3233"/>
              <a:gd name="T6" fmla="*/ 1985 w 4279"/>
              <a:gd name="T7" fmla="*/ 3233 h 3233"/>
              <a:gd name="T8" fmla="*/ 4279 w 4279"/>
              <a:gd name="T9" fmla="*/ 0 h 3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79" h="3233">
                <a:moveTo>
                  <a:pt x="4279" y="0"/>
                </a:moveTo>
                <a:lnTo>
                  <a:pt x="2293" y="0"/>
                </a:lnTo>
                <a:lnTo>
                  <a:pt x="0" y="3233"/>
                </a:lnTo>
                <a:lnTo>
                  <a:pt x="1985" y="3233"/>
                </a:lnTo>
                <a:lnTo>
                  <a:pt x="4279" y="0"/>
                </a:lnTo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11" name="AutoShape 3"/>
          <p:cNvSpPr>
            <a:spLocks noChangeAspect="1" noChangeArrowheads="1" noTextEdit="1"/>
          </p:cNvSpPr>
          <p:nvPr userDrawn="1">
            <p:custDataLst>
              <p:tags r:id="rId7"/>
            </p:custDataLst>
          </p:nvPr>
        </p:nvSpPr>
        <p:spPr bwMode="auto">
          <a:xfrm>
            <a:off x="4279900" y="683895"/>
            <a:ext cx="7044055" cy="489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12" name="Freeform 11"/>
          <p:cNvSpPr/>
          <p:nvPr userDrawn="1">
            <p:custDataLst>
              <p:tags r:id="rId8"/>
            </p:custDataLst>
          </p:nvPr>
        </p:nvSpPr>
        <p:spPr bwMode="auto">
          <a:xfrm>
            <a:off x="3110230" y="763905"/>
            <a:ext cx="8639175" cy="5389880"/>
          </a:xfrm>
          <a:custGeom>
            <a:avLst/>
            <a:gdLst>
              <a:gd name="T0" fmla="*/ 1860 w 1864"/>
              <a:gd name="T1" fmla="*/ 1226 h 1279"/>
              <a:gd name="T2" fmla="*/ 1853 w 1864"/>
              <a:gd name="T3" fmla="*/ 1251 h 1279"/>
              <a:gd name="T4" fmla="*/ 1821 w 1864"/>
              <a:gd name="T5" fmla="*/ 1261 h 1279"/>
              <a:gd name="T6" fmla="*/ 79 w 1864"/>
              <a:gd name="T7" fmla="*/ 1278 h 1279"/>
              <a:gd name="T8" fmla="*/ 21 w 1864"/>
              <a:gd name="T9" fmla="*/ 1220 h 1279"/>
              <a:gd name="T10" fmla="*/ 8 w 1864"/>
              <a:gd name="T11" fmla="*/ 33 h 1279"/>
              <a:gd name="T12" fmla="*/ 12 w 1864"/>
              <a:gd name="T13" fmla="*/ 19 h 1279"/>
              <a:gd name="T14" fmla="*/ 32 w 1864"/>
              <a:gd name="T15" fmla="*/ 15 h 1279"/>
              <a:gd name="T16" fmla="*/ 1797 w 1864"/>
              <a:gd name="T17" fmla="*/ 12 h 1279"/>
              <a:gd name="T18" fmla="*/ 1834 w 1864"/>
              <a:gd name="T19" fmla="*/ 18 h 1279"/>
              <a:gd name="T20" fmla="*/ 1848 w 1864"/>
              <a:gd name="T21" fmla="*/ 45 h 1279"/>
              <a:gd name="T22" fmla="*/ 1860 w 1864"/>
              <a:gd name="T23" fmla="*/ 1226 h 1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64" h="1279">
                <a:moveTo>
                  <a:pt x="1860" y="1226"/>
                </a:moveTo>
                <a:cubicBezTo>
                  <a:pt x="1859" y="1235"/>
                  <a:pt x="1859" y="1244"/>
                  <a:pt x="1853" y="1251"/>
                </a:cubicBezTo>
                <a:cubicBezTo>
                  <a:pt x="1845" y="1260"/>
                  <a:pt x="1832" y="1261"/>
                  <a:pt x="1821" y="1261"/>
                </a:cubicBezTo>
                <a:cubicBezTo>
                  <a:pt x="79" y="1278"/>
                  <a:pt x="79" y="1278"/>
                  <a:pt x="79" y="1278"/>
                </a:cubicBezTo>
                <a:cubicBezTo>
                  <a:pt x="47" y="1279"/>
                  <a:pt x="21" y="1252"/>
                  <a:pt x="21" y="1220"/>
                </a:cubicBezTo>
                <a:cubicBezTo>
                  <a:pt x="26" y="824"/>
                  <a:pt x="0" y="428"/>
                  <a:pt x="8" y="33"/>
                </a:cubicBezTo>
                <a:cubicBezTo>
                  <a:pt x="9" y="28"/>
                  <a:pt x="9" y="23"/>
                  <a:pt x="12" y="19"/>
                </a:cubicBezTo>
                <a:cubicBezTo>
                  <a:pt x="16" y="14"/>
                  <a:pt x="25" y="15"/>
                  <a:pt x="32" y="15"/>
                </a:cubicBezTo>
                <a:cubicBezTo>
                  <a:pt x="497" y="0"/>
                  <a:pt x="1615" y="13"/>
                  <a:pt x="1797" y="12"/>
                </a:cubicBezTo>
                <a:cubicBezTo>
                  <a:pt x="1810" y="12"/>
                  <a:pt x="1826" y="13"/>
                  <a:pt x="1834" y="18"/>
                </a:cubicBezTo>
                <a:cubicBezTo>
                  <a:pt x="1842" y="24"/>
                  <a:pt x="1847" y="36"/>
                  <a:pt x="1848" y="45"/>
                </a:cubicBezTo>
                <a:cubicBezTo>
                  <a:pt x="1858" y="224"/>
                  <a:pt x="1864" y="993"/>
                  <a:pt x="1860" y="1226"/>
                </a:cubicBezTo>
                <a:close/>
              </a:path>
            </a:pathLst>
          </a:custGeom>
          <a:solidFill>
            <a:schemeClr val="bg2"/>
          </a:solidFill>
          <a:ln w="166688" cap="rnd">
            <a:solidFill>
              <a:schemeClr val="accent2"/>
            </a:solidFill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13" name="Freeform 12"/>
          <p:cNvSpPr/>
          <p:nvPr userDrawn="1">
            <p:custDataLst>
              <p:tags r:id="rId9"/>
            </p:custDataLst>
          </p:nvPr>
        </p:nvSpPr>
        <p:spPr bwMode="auto">
          <a:xfrm>
            <a:off x="3176270" y="859155"/>
            <a:ext cx="8498205" cy="4878705"/>
          </a:xfrm>
          <a:custGeom>
            <a:avLst/>
            <a:gdLst>
              <a:gd name="T0" fmla="*/ 1792 w 1792"/>
              <a:gd name="T1" fmla="*/ 1132 h 1132"/>
              <a:gd name="T2" fmla="*/ 1735 w 1792"/>
              <a:gd name="T3" fmla="*/ 68 h 1132"/>
              <a:gd name="T4" fmla="*/ 1716 w 1792"/>
              <a:gd name="T5" fmla="*/ 50 h 1132"/>
              <a:gd name="T6" fmla="*/ 49 w 1792"/>
              <a:gd name="T7" fmla="*/ 50 h 1132"/>
              <a:gd name="T8" fmla="*/ 7 w 1792"/>
              <a:gd name="T9" fmla="*/ 157 h 1132"/>
              <a:gd name="T10" fmla="*/ 0 w 1792"/>
              <a:gd name="T11" fmla="*/ 5 h 1132"/>
              <a:gd name="T12" fmla="*/ 1767 w 1792"/>
              <a:gd name="T13" fmla="*/ 0 h 1132"/>
              <a:gd name="T14" fmla="*/ 1785 w 1792"/>
              <a:gd name="T15" fmla="*/ 17 h 1132"/>
              <a:gd name="T16" fmla="*/ 1792 w 1792"/>
              <a:gd name="T17" fmla="*/ 1132 h 1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92" h="1132">
                <a:moveTo>
                  <a:pt x="1792" y="1132"/>
                </a:moveTo>
                <a:cubicBezTo>
                  <a:pt x="1735" y="68"/>
                  <a:pt x="1735" y="68"/>
                  <a:pt x="1735" y="68"/>
                </a:cubicBezTo>
                <a:cubicBezTo>
                  <a:pt x="1735" y="57"/>
                  <a:pt x="1726" y="50"/>
                  <a:pt x="1716" y="50"/>
                </a:cubicBezTo>
                <a:cubicBezTo>
                  <a:pt x="49" y="50"/>
                  <a:pt x="49" y="50"/>
                  <a:pt x="49" y="50"/>
                </a:cubicBezTo>
                <a:cubicBezTo>
                  <a:pt x="7" y="157"/>
                  <a:pt x="7" y="157"/>
                  <a:pt x="7" y="157"/>
                </a:cubicBezTo>
                <a:cubicBezTo>
                  <a:pt x="0" y="5"/>
                  <a:pt x="0" y="5"/>
                  <a:pt x="0" y="5"/>
                </a:cubicBezTo>
                <a:cubicBezTo>
                  <a:pt x="1767" y="0"/>
                  <a:pt x="1767" y="0"/>
                  <a:pt x="1767" y="0"/>
                </a:cubicBezTo>
                <a:cubicBezTo>
                  <a:pt x="1777" y="0"/>
                  <a:pt x="1784" y="8"/>
                  <a:pt x="1785" y="17"/>
                </a:cubicBezTo>
                <a:lnTo>
                  <a:pt x="1792" y="1132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9525">
            <a:solidFill>
              <a:schemeClr val="bg2">
                <a:lumMod val="50000"/>
              </a:schemeClr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23" name="Freeform 19"/>
          <p:cNvSpPr/>
          <p:nvPr userDrawn="1">
            <p:custDataLst>
              <p:tags r:id="rId10"/>
            </p:custDataLst>
          </p:nvPr>
        </p:nvSpPr>
        <p:spPr bwMode="auto">
          <a:xfrm>
            <a:off x="744602" y="3543300"/>
            <a:ext cx="3878198" cy="3314700"/>
          </a:xfrm>
          <a:custGeom>
            <a:avLst/>
            <a:gdLst>
              <a:gd name="T0" fmla="*/ 195 w 1136"/>
              <a:gd name="T1" fmla="*/ 1068 h 1092"/>
              <a:gd name="T2" fmla="*/ 28 w 1136"/>
              <a:gd name="T3" fmla="*/ 1068 h 1092"/>
              <a:gd name="T4" fmla="*/ 74 w 1136"/>
              <a:gd name="T5" fmla="*/ 255 h 1092"/>
              <a:gd name="T6" fmla="*/ 352 w 1136"/>
              <a:gd name="T7" fmla="*/ 0 h 1092"/>
              <a:gd name="T8" fmla="*/ 793 w 1136"/>
              <a:gd name="T9" fmla="*/ 1 h 1092"/>
              <a:gd name="T10" fmla="*/ 1136 w 1136"/>
              <a:gd name="T11" fmla="*/ 466 h 1092"/>
              <a:gd name="T12" fmla="*/ 920 w 1136"/>
              <a:gd name="T13" fmla="*/ 1092 h 1092"/>
              <a:gd name="T14" fmla="*/ 218 w 1136"/>
              <a:gd name="T15" fmla="*/ 1068 h 1092"/>
              <a:gd name="T16" fmla="*/ 195 w 1136"/>
              <a:gd name="T17" fmla="*/ 1068 h 10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107" h="5220">
                <a:moveTo>
                  <a:pt x="1849" y="0"/>
                </a:moveTo>
                <a:cubicBezTo>
                  <a:pt x="4244" y="5"/>
                  <a:pt x="4244" y="5"/>
                  <a:pt x="4244" y="5"/>
                </a:cubicBezTo>
                <a:cubicBezTo>
                  <a:pt x="5276" y="239"/>
                  <a:pt x="6053" y="1325"/>
                  <a:pt x="6107" y="2531"/>
                </a:cubicBezTo>
                <a:cubicBezTo>
                  <a:pt x="5631" y="3912"/>
                  <a:pt x="5348" y="4732"/>
                  <a:pt x="5180" y="5218"/>
                </a:cubicBezTo>
                <a:lnTo>
                  <a:pt x="5179" y="5220"/>
                </a:lnTo>
                <a:lnTo>
                  <a:pt x="33" y="5220"/>
                </a:lnTo>
                <a:lnTo>
                  <a:pt x="31" y="5191"/>
                </a:lnTo>
                <a:cubicBezTo>
                  <a:pt x="-48" y="3993"/>
                  <a:pt x="14" y="2319"/>
                  <a:pt x="339" y="1385"/>
                </a:cubicBezTo>
                <a:cubicBezTo>
                  <a:pt x="551" y="782"/>
                  <a:pt x="1192" y="179"/>
                  <a:pt x="1849" y="0"/>
                </a:cubicBezTo>
                <a:close/>
              </a:path>
            </a:pathLst>
          </a:custGeom>
          <a:solidFill>
            <a:srgbClr val="65B7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24" name="Freeform 20"/>
          <p:cNvSpPr/>
          <p:nvPr userDrawn="1">
            <p:custDataLst>
              <p:tags r:id="rId11"/>
            </p:custDataLst>
          </p:nvPr>
        </p:nvSpPr>
        <p:spPr bwMode="auto">
          <a:xfrm>
            <a:off x="1938655" y="5332095"/>
            <a:ext cx="1474888" cy="1525905"/>
          </a:xfrm>
          <a:custGeom>
            <a:avLst/>
            <a:gdLst>
              <a:gd name="T0" fmla="*/ 129 w 584"/>
              <a:gd name="T1" fmla="*/ 408 h 531"/>
              <a:gd name="T2" fmla="*/ 126 w 584"/>
              <a:gd name="T3" fmla="*/ 406 h 531"/>
              <a:gd name="T4" fmla="*/ 110 w 584"/>
              <a:gd name="T5" fmla="*/ 386 h 531"/>
              <a:gd name="T6" fmla="*/ 0 w 584"/>
              <a:gd name="T7" fmla="*/ 0 h 531"/>
              <a:gd name="T8" fmla="*/ 239 w 584"/>
              <a:gd name="T9" fmla="*/ 359 h 531"/>
              <a:gd name="T10" fmla="*/ 584 w 584"/>
              <a:gd name="T11" fmla="*/ 512 h 531"/>
              <a:gd name="T12" fmla="*/ 577 w 584"/>
              <a:gd name="T13" fmla="*/ 531 h 531"/>
              <a:gd name="T14" fmla="*/ 423 w 584"/>
              <a:gd name="T15" fmla="*/ 489 h 531"/>
              <a:gd name="T16" fmla="*/ 237 w 584"/>
              <a:gd name="T17" fmla="*/ 387 h 531"/>
              <a:gd name="T18" fmla="*/ 151 w 584"/>
              <a:gd name="T19" fmla="*/ 410 h 531"/>
              <a:gd name="T20" fmla="*/ 129 w 584"/>
              <a:gd name="T21" fmla="*/ 408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23" h="2403">
                <a:moveTo>
                  <a:pt x="0" y="0"/>
                </a:moveTo>
                <a:cubicBezTo>
                  <a:pt x="1299" y="1949"/>
                  <a:pt x="1299" y="1949"/>
                  <a:pt x="1299" y="1949"/>
                </a:cubicBezTo>
                <a:cubicBezTo>
                  <a:pt x="1723" y="2137"/>
                  <a:pt x="2052" y="2283"/>
                  <a:pt x="2306" y="2396"/>
                </a:cubicBezTo>
                <a:lnTo>
                  <a:pt x="2323" y="2403"/>
                </a:lnTo>
                <a:lnTo>
                  <a:pt x="1799" y="2403"/>
                </a:lnTo>
                <a:lnTo>
                  <a:pt x="1759" y="2380"/>
                </a:lnTo>
                <a:cubicBezTo>
                  <a:pt x="1509" y="2239"/>
                  <a:pt x="1288" y="2101"/>
                  <a:pt x="1288" y="2101"/>
                </a:cubicBezTo>
                <a:cubicBezTo>
                  <a:pt x="820" y="2226"/>
                  <a:pt x="820" y="2226"/>
                  <a:pt x="820" y="2226"/>
                </a:cubicBezTo>
                <a:cubicBezTo>
                  <a:pt x="782" y="2237"/>
                  <a:pt x="739" y="2231"/>
                  <a:pt x="701" y="2215"/>
                </a:cubicBezTo>
                <a:cubicBezTo>
                  <a:pt x="685" y="2204"/>
                  <a:pt x="685" y="2204"/>
                  <a:pt x="685" y="2204"/>
                </a:cubicBezTo>
                <a:cubicBezTo>
                  <a:pt x="641" y="2183"/>
                  <a:pt x="609" y="2145"/>
                  <a:pt x="598" y="2096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3F93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25" name="Freeform 21"/>
          <p:cNvSpPr/>
          <p:nvPr userDrawn="1">
            <p:custDataLst>
              <p:tags r:id="rId12"/>
            </p:custDataLst>
          </p:nvPr>
        </p:nvSpPr>
        <p:spPr bwMode="auto">
          <a:xfrm>
            <a:off x="1894205" y="3526155"/>
            <a:ext cx="1589405" cy="1075055"/>
          </a:xfrm>
          <a:custGeom>
            <a:avLst/>
            <a:gdLst>
              <a:gd name="T0" fmla="*/ 0 w 751"/>
              <a:gd name="T1" fmla="*/ 9 h 508"/>
              <a:gd name="T2" fmla="*/ 192 w 751"/>
              <a:gd name="T3" fmla="*/ 508 h 508"/>
              <a:gd name="T4" fmla="*/ 373 w 751"/>
              <a:gd name="T5" fmla="*/ 350 h 508"/>
              <a:gd name="T6" fmla="*/ 552 w 751"/>
              <a:gd name="T7" fmla="*/ 508 h 508"/>
              <a:gd name="T8" fmla="*/ 751 w 751"/>
              <a:gd name="T9" fmla="*/ 14 h 508"/>
              <a:gd name="T10" fmla="*/ 688 w 751"/>
              <a:gd name="T11" fmla="*/ 8 h 508"/>
              <a:gd name="T12" fmla="*/ 20 w 751"/>
              <a:gd name="T13" fmla="*/ 0 h 508"/>
              <a:gd name="T14" fmla="*/ 0 w 751"/>
              <a:gd name="T15" fmla="*/ 9 h 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1" h="508">
                <a:moveTo>
                  <a:pt x="0" y="9"/>
                </a:moveTo>
                <a:lnTo>
                  <a:pt x="192" y="508"/>
                </a:lnTo>
                <a:lnTo>
                  <a:pt x="373" y="350"/>
                </a:lnTo>
                <a:lnTo>
                  <a:pt x="552" y="508"/>
                </a:lnTo>
                <a:lnTo>
                  <a:pt x="751" y="14"/>
                </a:lnTo>
                <a:lnTo>
                  <a:pt x="688" y="8"/>
                </a:lnTo>
                <a:lnTo>
                  <a:pt x="20" y="0"/>
                </a:lnTo>
                <a:lnTo>
                  <a:pt x="0" y="9"/>
                </a:lnTo>
                <a:close/>
              </a:path>
            </a:pathLst>
          </a:custGeom>
          <a:solidFill>
            <a:srgbClr val="3F93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26" name="Freeform 22"/>
          <p:cNvSpPr/>
          <p:nvPr userDrawn="1">
            <p:custDataLst>
              <p:tags r:id="rId13"/>
            </p:custDataLst>
          </p:nvPr>
        </p:nvSpPr>
        <p:spPr bwMode="auto">
          <a:xfrm>
            <a:off x="2605405" y="4218305"/>
            <a:ext cx="252095" cy="2615565"/>
          </a:xfrm>
          <a:custGeom>
            <a:avLst/>
            <a:gdLst>
              <a:gd name="T0" fmla="*/ 22 w 52"/>
              <a:gd name="T1" fmla="*/ 0 h 901"/>
              <a:gd name="T2" fmla="*/ 41 w 52"/>
              <a:gd name="T3" fmla="*/ 146 h 901"/>
              <a:gd name="T4" fmla="*/ 31 w 52"/>
              <a:gd name="T5" fmla="*/ 230 h 901"/>
              <a:gd name="T6" fmla="*/ 30 w 52"/>
              <a:gd name="T7" fmla="*/ 443 h 901"/>
              <a:gd name="T8" fmla="*/ 51 w 52"/>
              <a:gd name="T9" fmla="*/ 608 h 901"/>
              <a:gd name="T10" fmla="*/ 11 w 52"/>
              <a:gd name="T11" fmla="*/ 901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" h="901">
                <a:moveTo>
                  <a:pt x="22" y="0"/>
                </a:moveTo>
                <a:cubicBezTo>
                  <a:pt x="22" y="49"/>
                  <a:pt x="40" y="97"/>
                  <a:pt x="41" y="146"/>
                </a:cubicBezTo>
                <a:cubicBezTo>
                  <a:pt x="41" y="174"/>
                  <a:pt x="35" y="202"/>
                  <a:pt x="31" y="230"/>
                </a:cubicBezTo>
                <a:cubicBezTo>
                  <a:pt x="21" y="301"/>
                  <a:pt x="20" y="372"/>
                  <a:pt x="30" y="443"/>
                </a:cubicBezTo>
                <a:cubicBezTo>
                  <a:pt x="37" y="498"/>
                  <a:pt x="51" y="552"/>
                  <a:pt x="51" y="608"/>
                </a:cubicBezTo>
                <a:cubicBezTo>
                  <a:pt x="52" y="707"/>
                  <a:pt x="0" y="802"/>
                  <a:pt x="11" y="901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27" name="Freeform 23"/>
          <p:cNvSpPr/>
          <p:nvPr userDrawn="1">
            <p:custDataLst>
              <p:tags r:id="rId14"/>
            </p:custDataLst>
          </p:nvPr>
        </p:nvSpPr>
        <p:spPr bwMode="auto">
          <a:xfrm>
            <a:off x="1915795" y="4908550"/>
            <a:ext cx="1452245" cy="1744345"/>
          </a:xfrm>
          <a:custGeom>
            <a:avLst/>
            <a:gdLst>
              <a:gd name="T0" fmla="*/ 421 w 421"/>
              <a:gd name="T1" fmla="*/ 411 h 506"/>
              <a:gd name="T2" fmla="*/ 297 w 421"/>
              <a:gd name="T3" fmla="*/ 0 h 506"/>
              <a:gd name="T4" fmla="*/ 0 w 421"/>
              <a:gd name="T5" fmla="*/ 97 h 506"/>
              <a:gd name="T6" fmla="*/ 127 w 421"/>
              <a:gd name="T7" fmla="*/ 506 h 506"/>
              <a:gd name="T8" fmla="*/ 421 w 421"/>
              <a:gd name="T9" fmla="*/ 411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1" h="506">
                <a:moveTo>
                  <a:pt x="421" y="411"/>
                </a:moveTo>
                <a:cubicBezTo>
                  <a:pt x="377" y="266"/>
                  <a:pt x="341" y="145"/>
                  <a:pt x="297" y="0"/>
                </a:cubicBezTo>
                <a:cubicBezTo>
                  <a:pt x="199" y="32"/>
                  <a:pt x="100" y="59"/>
                  <a:pt x="0" y="97"/>
                </a:cubicBezTo>
                <a:cubicBezTo>
                  <a:pt x="35" y="230"/>
                  <a:pt x="82" y="376"/>
                  <a:pt x="127" y="506"/>
                </a:cubicBezTo>
                <a:cubicBezTo>
                  <a:pt x="216" y="476"/>
                  <a:pt x="332" y="441"/>
                  <a:pt x="421" y="411"/>
                </a:cubicBezTo>
                <a:close/>
              </a:path>
            </a:pathLst>
          </a:custGeom>
          <a:solidFill>
            <a:srgbClr val="848C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28" name="Freeform 24"/>
          <p:cNvSpPr/>
          <p:nvPr userDrawn="1">
            <p:custDataLst>
              <p:tags r:id="rId15"/>
            </p:custDataLst>
          </p:nvPr>
        </p:nvSpPr>
        <p:spPr bwMode="auto">
          <a:xfrm>
            <a:off x="1915795" y="5243195"/>
            <a:ext cx="499745" cy="1452245"/>
          </a:xfrm>
          <a:custGeom>
            <a:avLst/>
            <a:gdLst>
              <a:gd name="T0" fmla="*/ 145 w 145"/>
              <a:gd name="T1" fmla="*/ 418 h 421"/>
              <a:gd name="T2" fmla="*/ 127 w 145"/>
              <a:gd name="T3" fmla="*/ 409 h 421"/>
              <a:gd name="T4" fmla="*/ 116 w 145"/>
              <a:gd name="T5" fmla="*/ 377 h 421"/>
              <a:gd name="T6" fmla="*/ 38 w 145"/>
              <a:gd name="T7" fmla="*/ 137 h 421"/>
              <a:gd name="T8" fmla="*/ 0 w 145"/>
              <a:gd name="T9" fmla="*/ 0 h 421"/>
              <a:gd name="T10" fmla="*/ 18 w 145"/>
              <a:gd name="T11" fmla="*/ 10 h 421"/>
              <a:gd name="T12" fmla="*/ 92 w 145"/>
              <a:gd name="T13" fmla="*/ 90 h 421"/>
              <a:gd name="T14" fmla="*/ 145 w 145"/>
              <a:gd name="T15" fmla="*/ 418 h 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5" h="421">
                <a:moveTo>
                  <a:pt x="145" y="418"/>
                </a:moveTo>
                <a:cubicBezTo>
                  <a:pt x="138" y="421"/>
                  <a:pt x="127" y="409"/>
                  <a:pt x="127" y="409"/>
                </a:cubicBezTo>
                <a:cubicBezTo>
                  <a:pt x="116" y="377"/>
                  <a:pt x="116" y="377"/>
                  <a:pt x="116" y="377"/>
                </a:cubicBezTo>
                <a:cubicBezTo>
                  <a:pt x="38" y="137"/>
                  <a:pt x="38" y="137"/>
                  <a:pt x="38" y="137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6" y="11"/>
                  <a:pt x="18" y="10"/>
                </a:cubicBezTo>
                <a:cubicBezTo>
                  <a:pt x="30" y="9"/>
                  <a:pt x="92" y="90"/>
                  <a:pt x="92" y="90"/>
                </a:cubicBezTo>
                <a:lnTo>
                  <a:pt x="145" y="418"/>
                </a:lnTo>
                <a:close/>
              </a:path>
            </a:pathLst>
          </a:custGeom>
          <a:solidFill>
            <a:srgbClr val="5A5B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29" name="Freeform 25"/>
          <p:cNvSpPr/>
          <p:nvPr userDrawn="1">
            <p:custDataLst>
              <p:tags r:id="rId16"/>
            </p:custDataLst>
          </p:nvPr>
        </p:nvSpPr>
        <p:spPr bwMode="auto">
          <a:xfrm>
            <a:off x="1976755" y="4940300"/>
            <a:ext cx="1452245" cy="1744345"/>
          </a:xfrm>
          <a:custGeom>
            <a:avLst/>
            <a:gdLst>
              <a:gd name="T0" fmla="*/ 421 w 421"/>
              <a:gd name="T1" fmla="*/ 411 h 506"/>
              <a:gd name="T2" fmla="*/ 297 w 421"/>
              <a:gd name="T3" fmla="*/ 0 h 506"/>
              <a:gd name="T4" fmla="*/ 0 w 421"/>
              <a:gd name="T5" fmla="*/ 98 h 506"/>
              <a:gd name="T6" fmla="*/ 127 w 421"/>
              <a:gd name="T7" fmla="*/ 506 h 506"/>
              <a:gd name="T8" fmla="*/ 421 w 421"/>
              <a:gd name="T9" fmla="*/ 411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1" h="506">
                <a:moveTo>
                  <a:pt x="421" y="411"/>
                </a:moveTo>
                <a:cubicBezTo>
                  <a:pt x="376" y="267"/>
                  <a:pt x="341" y="145"/>
                  <a:pt x="297" y="0"/>
                </a:cubicBezTo>
                <a:cubicBezTo>
                  <a:pt x="199" y="32"/>
                  <a:pt x="100" y="59"/>
                  <a:pt x="0" y="98"/>
                </a:cubicBezTo>
                <a:cubicBezTo>
                  <a:pt x="35" y="231"/>
                  <a:pt x="82" y="376"/>
                  <a:pt x="127" y="506"/>
                </a:cubicBezTo>
                <a:cubicBezTo>
                  <a:pt x="216" y="476"/>
                  <a:pt x="332" y="442"/>
                  <a:pt x="421" y="411"/>
                </a:cubicBezTo>
                <a:close/>
              </a:path>
            </a:pathLst>
          </a:custGeom>
          <a:solidFill>
            <a:srgbClr val="848C4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30" name="Freeform 26"/>
          <p:cNvSpPr/>
          <p:nvPr userDrawn="1">
            <p:custDataLst>
              <p:tags r:id="rId17"/>
            </p:custDataLst>
          </p:nvPr>
        </p:nvSpPr>
        <p:spPr bwMode="auto">
          <a:xfrm>
            <a:off x="1936750" y="4953000"/>
            <a:ext cx="992505" cy="328295"/>
          </a:xfrm>
          <a:custGeom>
            <a:avLst/>
            <a:gdLst>
              <a:gd name="T0" fmla="*/ 0 w 288"/>
              <a:gd name="T1" fmla="*/ 91 h 95"/>
              <a:gd name="T2" fmla="*/ 273 w 288"/>
              <a:gd name="T3" fmla="*/ 0 h 95"/>
              <a:gd name="T4" fmla="*/ 288 w 288"/>
              <a:gd name="T5" fmla="*/ 3 h 95"/>
              <a:gd name="T6" fmla="*/ 12 w 288"/>
              <a:gd name="T7" fmla="*/ 94 h 95"/>
              <a:gd name="T8" fmla="*/ 0 w 288"/>
              <a:gd name="T9" fmla="*/ 91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8" h="95">
                <a:moveTo>
                  <a:pt x="0" y="91"/>
                </a:moveTo>
                <a:cubicBezTo>
                  <a:pt x="0" y="91"/>
                  <a:pt x="109" y="51"/>
                  <a:pt x="273" y="0"/>
                </a:cubicBezTo>
                <a:cubicBezTo>
                  <a:pt x="288" y="3"/>
                  <a:pt x="288" y="3"/>
                  <a:pt x="288" y="3"/>
                </a:cubicBezTo>
                <a:cubicBezTo>
                  <a:pt x="12" y="94"/>
                  <a:pt x="12" y="94"/>
                  <a:pt x="12" y="94"/>
                </a:cubicBezTo>
                <a:cubicBezTo>
                  <a:pt x="12" y="94"/>
                  <a:pt x="7" y="95"/>
                  <a:pt x="0" y="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31" name="Freeform 27"/>
          <p:cNvSpPr/>
          <p:nvPr userDrawn="1">
            <p:custDataLst>
              <p:tags r:id="rId18"/>
            </p:custDataLst>
          </p:nvPr>
        </p:nvSpPr>
        <p:spPr bwMode="auto">
          <a:xfrm>
            <a:off x="1405255" y="4639945"/>
            <a:ext cx="215265" cy="2207895"/>
          </a:xfrm>
          <a:custGeom>
            <a:avLst/>
            <a:gdLst>
              <a:gd name="T0" fmla="*/ 6 w 61"/>
              <a:gd name="T1" fmla="*/ 0 h 732"/>
              <a:gd name="T2" fmla="*/ 61 w 61"/>
              <a:gd name="T3" fmla="*/ 218 h 732"/>
              <a:gd name="T4" fmla="*/ 61 w 61"/>
              <a:gd name="T5" fmla="*/ 732 h 732"/>
              <a:gd name="T6" fmla="*/ 6 w 61"/>
              <a:gd name="T7" fmla="*/ 732 h 732"/>
              <a:gd name="T8" fmla="*/ 34 w 61"/>
              <a:gd name="T9" fmla="*/ 228 h 732"/>
              <a:gd name="T10" fmla="*/ 6 w 61"/>
              <a:gd name="T11" fmla="*/ 0 h 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1" h="732">
                <a:moveTo>
                  <a:pt x="6" y="0"/>
                </a:moveTo>
                <a:cubicBezTo>
                  <a:pt x="6" y="0"/>
                  <a:pt x="13" y="143"/>
                  <a:pt x="61" y="218"/>
                </a:cubicBezTo>
                <a:cubicBezTo>
                  <a:pt x="61" y="732"/>
                  <a:pt x="61" y="732"/>
                  <a:pt x="61" y="732"/>
                </a:cubicBezTo>
                <a:cubicBezTo>
                  <a:pt x="6" y="732"/>
                  <a:pt x="6" y="732"/>
                  <a:pt x="6" y="732"/>
                </a:cubicBezTo>
                <a:cubicBezTo>
                  <a:pt x="34" y="228"/>
                  <a:pt x="34" y="228"/>
                  <a:pt x="34" y="228"/>
                </a:cubicBezTo>
                <a:cubicBezTo>
                  <a:pt x="34" y="228"/>
                  <a:pt x="0" y="149"/>
                  <a:pt x="6" y="0"/>
                </a:cubicBezTo>
                <a:close/>
              </a:path>
            </a:pathLst>
          </a:custGeom>
          <a:solidFill>
            <a:srgbClr val="3F93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32" name="Freeform 28"/>
          <p:cNvSpPr/>
          <p:nvPr userDrawn="1">
            <p:custDataLst>
              <p:tags r:id="rId19"/>
            </p:custDataLst>
          </p:nvPr>
        </p:nvSpPr>
        <p:spPr bwMode="auto">
          <a:xfrm>
            <a:off x="2188845" y="6153150"/>
            <a:ext cx="652145" cy="433705"/>
          </a:xfrm>
          <a:custGeom>
            <a:avLst/>
            <a:gdLst>
              <a:gd name="T0" fmla="*/ 18 w 308"/>
              <a:gd name="T1" fmla="*/ 54 h 205"/>
              <a:gd name="T2" fmla="*/ 115 w 308"/>
              <a:gd name="T3" fmla="*/ 93 h 205"/>
              <a:gd name="T4" fmla="*/ 207 w 308"/>
              <a:gd name="T5" fmla="*/ 145 h 205"/>
              <a:gd name="T6" fmla="*/ 213 w 308"/>
              <a:gd name="T7" fmla="*/ 169 h 205"/>
              <a:gd name="T8" fmla="*/ 251 w 308"/>
              <a:gd name="T9" fmla="*/ 205 h 205"/>
              <a:gd name="T10" fmla="*/ 308 w 308"/>
              <a:gd name="T11" fmla="*/ 186 h 205"/>
              <a:gd name="T12" fmla="*/ 203 w 308"/>
              <a:gd name="T13" fmla="*/ 54 h 205"/>
              <a:gd name="T14" fmla="*/ 0 w 308"/>
              <a:gd name="T15" fmla="*/ 0 h 205"/>
              <a:gd name="T16" fmla="*/ 18 w 308"/>
              <a:gd name="T17" fmla="*/ 54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8" h="205">
                <a:moveTo>
                  <a:pt x="18" y="54"/>
                </a:moveTo>
                <a:lnTo>
                  <a:pt x="115" y="93"/>
                </a:lnTo>
                <a:lnTo>
                  <a:pt x="207" y="145"/>
                </a:lnTo>
                <a:lnTo>
                  <a:pt x="213" y="169"/>
                </a:lnTo>
                <a:lnTo>
                  <a:pt x="251" y="205"/>
                </a:lnTo>
                <a:lnTo>
                  <a:pt x="308" y="186"/>
                </a:lnTo>
                <a:lnTo>
                  <a:pt x="203" y="54"/>
                </a:lnTo>
                <a:lnTo>
                  <a:pt x="0" y="0"/>
                </a:lnTo>
                <a:lnTo>
                  <a:pt x="18" y="54"/>
                </a:lnTo>
                <a:close/>
              </a:path>
            </a:pathLst>
          </a:custGeom>
          <a:solidFill>
            <a:srgbClr val="5A5B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33" name="Freeform 29"/>
          <p:cNvSpPr/>
          <p:nvPr userDrawn="1">
            <p:custDataLst>
              <p:tags r:id="rId20"/>
            </p:custDataLst>
          </p:nvPr>
        </p:nvSpPr>
        <p:spPr bwMode="auto">
          <a:xfrm>
            <a:off x="1877695" y="3219450"/>
            <a:ext cx="1606550" cy="1310005"/>
          </a:xfrm>
          <a:custGeom>
            <a:avLst/>
            <a:gdLst>
              <a:gd name="T0" fmla="*/ 234 w 466"/>
              <a:gd name="T1" fmla="*/ 290 h 380"/>
              <a:gd name="T2" fmla="*/ 339 w 466"/>
              <a:gd name="T3" fmla="*/ 380 h 380"/>
              <a:gd name="T4" fmla="*/ 466 w 466"/>
              <a:gd name="T5" fmla="*/ 69 h 380"/>
              <a:gd name="T6" fmla="*/ 326 w 466"/>
              <a:gd name="T7" fmla="*/ 0 h 380"/>
              <a:gd name="T8" fmla="*/ 140 w 466"/>
              <a:gd name="T9" fmla="*/ 0 h 380"/>
              <a:gd name="T10" fmla="*/ 0 w 466"/>
              <a:gd name="T11" fmla="*/ 69 h 380"/>
              <a:gd name="T12" fmla="*/ 130 w 466"/>
              <a:gd name="T13" fmla="*/ 374 h 380"/>
              <a:gd name="T14" fmla="*/ 232 w 466"/>
              <a:gd name="T15" fmla="*/ 290 h 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66" h="380">
                <a:moveTo>
                  <a:pt x="234" y="290"/>
                </a:moveTo>
                <a:cubicBezTo>
                  <a:pt x="253" y="309"/>
                  <a:pt x="317" y="364"/>
                  <a:pt x="339" y="380"/>
                </a:cubicBezTo>
                <a:cubicBezTo>
                  <a:pt x="389" y="267"/>
                  <a:pt x="420" y="161"/>
                  <a:pt x="466" y="69"/>
                </a:cubicBezTo>
                <a:cubicBezTo>
                  <a:pt x="418" y="49"/>
                  <a:pt x="371" y="26"/>
                  <a:pt x="326" y="0"/>
                </a:cubicBezTo>
                <a:cubicBezTo>
                  <a:pt x="140" y="0"/>
                  <a:pt x="140" y="0"/>
                  <a:pt x="140" y="0"/>
                </a:cubicBezTo>
                <a:cubicBezTo>
                  <a:pt x="95" y="26"/>
                  <a:pt x="48" y="49"/>
                  <a:pt x="0" y="69"/>
                </a:cubicBezTo>
                <a:cubicBezTo>
                  <a:pt x="46" y="160"/>
                  <a:pt x="81" y="266"/>
                  <a:pt x="130" y="374"/>
                </a:cubicBezTo>
                <a:cubicBezTo>
                  <a:pt x="156" y="354"/>
                  <a:pt x="204" y="317"/>
                  <a:pt x="232" y="29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34" name="Freeform 30"/>
          <p:cNvSpPr/>
          <p:nvPr userDrawn="1">
            <p:custDataLst>
              <p:tags r:id="rId21"/>
            </p:custDataLst>
          </p:nvPr>
        </p:nvSpPr>
        <p:spPr bwMode="auto">
          <a:xfrm>
            <a:off x="2141855" y="3024505"/>
            <a:ext cx="1035050" cy="1187450"/>
          </a:xfrm>
          <a:custGeom>
            <a:avLst/>
            <a:gdLst>
              <a:gd name="T0" fmla="*/ 59 w 300"/>
              <a:gd name="T1" fmla="*/ 0 h 344"/>
              <a:gd name="T2" fmla="*/ 61 w 300"/>
              <a:gd name="T3" fmla="*/ 120 h 344"/>
              <a:gd name="T4" fmla="*/ 0 w 300"/>
              <a:gd name="T5" fmla="*/ 171 h 344"/>
              <a:gd name="T6" fmla="*/ 157 w 300"/>
              <a:gd name="T7" fmla="*/ 344 h 344"/>
              <a:gd name="T8" fmla="*/ 300 w 300"/>
              <a:gd name="T9" fmla="*/ 159 h 344"/>
              <a:gd name="T10" fmla="*/ 253 w 300"/>
              <a:gd name="T11" fmla="*/ 120 h 344"/>
              <a:gd name="T12" fmla="*/ 246 w 300"/>
              <a:gd name="T13" fmla="*/ 5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0" h="344">
                <a:moveTo>
                  <a:pt x="59" y="0"/>
                </a:moveTo>
                <a:cubicBezTo>
                  <a:pt x="64" y="53"/>
                  <a:pt x="66" y="67"/>
                  <a:pt x="61" y="120"/>
                </a:cubicBezTo>
                <a:cubicBezTo>
                  <a:pt x="41" y="138"/>
                  <a:pt x="20" y="153"/>
                  <a:pt x="0" y="171"/>
                </a:cubicBezTo>
                <a:cubicBezTo>
                  <a:pt x="54" y="228"/>
                  <a:pt x="104" y="283"/>
                  <a:pt x="157" y="344"/>
                </a:cubicBezTo>
                <a:cubicBezTo>
                  <a:pt x="211" y="275"/>
                  <a:pt x="246" y="228"/>
                  <a:pt x="300" y="159"/>
                </a:cubicBezTo>
                <a:cubicBezTo>
                  <a:pt x="253" y="120"/>
                  <a:pt x="253" y="120"/>
                  <a:pt x="253" y="120"/>
                </a:cubicBezTo>
                <a:cubicBezTo>
                  <a:pt x="248" y="68"/>
                  <a:pt x="246" y="57"/>
                  <a:pt x="246" y="5"/>
                </a:cubicBezTo>
              </a:path>
            </a:pathLst>
          </a:custGeom>
          <a:solidFill>
            <a:srgbClr val="F2A2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35" name="Line 31"/>
          <p:cNvSpPr>
            <a:spLocks noChangeShapeType="1"/>
          </p:cNvSpPr>
          <p:nvPr userDrawn="1">
            <p:custDataLst>
              <p:tags r:id="rId22"/>
            </p:custDataLst>
          </p:nvPr>
        </p:nvSpPr>
        <p:spPr bwMode="auto">
          <a:xfrm>
            <a:off x="2990850" y="3043555"/>
            <a:ext cx="0" cy="0"/>
          </a:xfrm>
          <a:prstGeom prst="line">
            <a:avLst/>
          </a:prstGeom>
          <a:noFill/>
          <a:ln w="11113" cap="flat">
            <a:solidFill>
              <a:srgbClr val="5A5B27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36" name="Freeform 32"/>
          <p:cNvSpPr/>
          <p:nvPr userDrawn="1">
            <p:custDataLst>
              <p:tags r:id="rId23"/>
            </p:custDataLst>
          </p:nvPr>
        </p:nvSpPr>
        <p:spPr bwMode="auto">
          <a:xfrm>
            <a:off x="3109595" y="4688205"/>
            <a:ext cx="795655" cy="1803400"/>
          </a:xfrm>
          <a:custGeom>
            <a:avLst/>
            <a:gdLst>
              <a:gd name="T0" fmla="*/ 231 w 231"/>
              <a:gd name="T1" fmla="*/ 0 h 523"/>
              <a:gd name="T2" fmla="*/ 158 w 231"/>
              <a:gd name="T3" fmla="*/ 214 h 523"/>
              <a:gd name="T4" fmla="*/ 167 w 231"/>
              <a:gd name="T5" fmla="*/ 442 h 523"/>
              <a:gd name="T6" fmla="*/ 101 w 231"/>
              <a:gd name="T7" fmla="*/ 414 h 523"/>
              <a:gd name="T8" fmla="*/ 0 w 231"/>
              <a:gd name="T9" fmla="*/ 172 h 523"/>
              <a:gd name="T10" fmla="*/ 79 w 231"/>
              <a:gd name="T11" fmla="*/ 438 h 523"/>
              <a:gd name="T12" fmla="*/ 231 w 231"/>
              <a:gd name="T13" fmla="*/ 523 h 523"/>
              <a:gd name="T14" fmla="*/ 231 w 231"/>
              <a:gd name="T15" fmla="*/ 0 h 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1" h="523">
                <a:moveTo>
                  <a:pt x="231" y="0"/>
                </a:moveTo>
                <a:cubicBezTo>
                  <a:pt x="231" y="0"/>
                  <a:pt x="210" y="160"/>
                  <a:pt x="158" y="214"/>
                </a:cubicBezTo>
                <a:cubicBezTo>
                  <a:pt x="167" y="442"/>
                  <a:pt x="167" y="442"/>
                  <a:pt x="167" y="442"/>
                </a:cubicBezTo>
                <a:cubicBezTo>
                  <a:pt x="101" y="414"/>
                  <a:pt x="101" y="414"/>
                  <a:pt x="101" y="414"/>
                </a:cubicBezTo>
                <a:cubicBezTo>
                  <a:pt x="0" y="172"/>
                  <a:pt x="0" y="172"/>
                  <a:pt x="0" y="172"/>
                </a:cubicBezTo>
                <a:cubicBezTo>
                  <a:pt x="79" y="438"/>
                  <a:pt x="79" y="438"/>
                  <a:pt x="79" y="438"/>
                </a:cubicBezTo>
                <a:cubicBezTo>
                  <a:pt x="231" y="523"/>
                  <a:pt x="231" y="523"/>
                  <a:pt x="231" y="523"/>
                </a:cubicBezTo>
                <a:lnTo>
                  <a:pt x="231" y="0"/>
                </a:lnTo>
                <a:close/>
              </a:path>
            </a:pathLst>
          </a:custGeom>
          <a:solidFill>
            <a:srgbClr val="3F93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37" name="Freeform 33"/>
          <p:cNvSpPr/>
          <p:nvPr userDrawn="1">
            <p:custDataLst>
              <p:tags r:id="rId24"/>
            </p:custDataLst>
          </p:nvPr>
        </p:nvSpPr>
        <p:spPr bwMode="auto">
          <a:xfrm>
            <a:off x="2343150" y="2995295"/>
            <a:ext cx="647700" cy="271145"/>
          </a:xfrm>
          <a:custGeom>
            <a:avLst/>
            <a:gdLst>
              <a:gd name="T0" fmla="*/ 4 w 188"/>
              <a:gd name="T1" fmla="*/ 36 h 79"/>
              <a:gd name="T2" fmla="*/ 188 w 188"/>
              <a:gd name="T3" fmla="*/ 39 h 79"/>
              <a:gd name="T4" fmla="*/ 188 w 188"/>
              <a:gd name="T5" fmla="*/ 0 h 79"/>
              <a:gd name="T6" fmla="*/ 0 w 188"/>
              <a:gd name="T7" fmla="*/ 0 h 79"/>
              <a:gd name="T8" fmla="*/ 4 w 188"/>
              <a:gd name="T9" fmla="*/ 36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8" h="79">
                <a:moveTo>
                  <a:pt x="4" y="36"/>
                </a:moveTo>
                <a:cubicBezTo>
                  <a:pt x="34" y="74"/>
                  <a:pt x="138" y="79"/>
                  <a:pt x="188" y="39"/>
                </a:cubicBezTo>
                <a:cubicBezTo>
                  <a:pt x="188" y="0"/>
                  <a:pt x="188" y="0"/>
                  <a:pt x="188" y="0"/>
                </a:cubicBezTo>
                <a:cubicBezTo>
                  <a:pt x="0" y="0"/>
                  <a:pt x="0" y="0"/>
                  <a:pt x="0" y="0"/>
                </a:cubicBezTo>
                <a:lnTo>
                  <a:pt x="4" y="36"/>
                </a:lnTo>
                <a:close/>
              </a:path>
            </a:pathLst>
          </a:custGeom>
          <a:solidFill>
            <a:srgbClr val="D967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38" name="Freeform 34"/>
          <p:cNvSpPr/>
          <p:nvPr userDrawn="1">
            <p:custDataLst>
              <p:tags r:id="rId25"/>
            </p:custDataLst>
          </p:nvPr>
        </p:nvSpPr>
        <p:spPr bwMode="auto">
          <a:xfrm>
            <a:off x="3249295" y="2326005"/>
            <a:ext cx="442595" cy="495300"/>
          </a:xfrm>
          <a:custGeom>
            <a:avLst/>
            <a:gdLst>
              <a:gd name="T0" fmla="*/ 29 w 128"/>
              <a:gd name="T1" fmla="*/ 45 h 144"/>
              <a:gd name="T2" fmla="*/ 81 w 128"/>
              <a:gd name="T3" fmla="*/ 2 h 144"/>
              <a:gd name="T4" fmla="*/ 120 w 128"/>
              <a:gd name="T5" fmla="*/ 29 h 144"/>
              <a:gd name="T6" fmla="*/ 117 w 128"/>
              <a:gd name="T7" fmla="*/ 91 h 144"/>
              <a:gd name="T8" fmla="*/ 107 w 128"/>
              <a:gd name="T9" fmla="*/ 111 h 144"/>
              <a:gd name="T10" fmla="*/ 38 w 128"/>
              <a:gd name="T11" fmla="*/ 143 h 144"/>
              <a:gd name="T12" fmla="*/ 0 w 128"/>
              <a:gd name="T13" fmla="*/ 12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8" h="144">
                <a:moveTo>
                  <a:pt x="29" y="45"/>
                </a:moveTo>
                <a:cubicBezTo>
                  <a:pt x="34" y="12"/>
                  <a:pt x="59" y="0"/>
                  <a:pt x="81" y="2"/>
                </a:cubicBezTo>
                <a:cubicBezTo>
                  <a:pt x="99" y="2"/>
                  <a:pt x="113" y="13"/>
                  <a:pt x="120" y="29"/>
                </a:cubicBezTo>
                <a:cubicBezTo>
                  <a:pt x="128" y="48"/>
                  <a:pt x="124" y="72"/>
                  <a:pt x="117" y="91"/>
                </a:cubicBezTo>
                <a:cubicBezTo>
                  <a:pt x="115" y="98"/>
                  <a:pt x="111" y="105"/>
                  <a:pt x="107" y="111"/>
                </a:cubicBezTo>
                <a:cubicBezTo>
                  <a:pt x="91" y="133"/>
                  <a:pt x="65" y="144"/>
                  <a:pt x="38" y="143"/>
                </a:cubicBezTo>
                <a:cubicBezTo>
                  <a:pt x="25" y="142"/>
                  <a:pt x="9" y="136"/>
                  <a:pt x="0" y="126"/>
                </a:cubicBezTo>
              </a:path>
            </a:pathLst>
          </a:custGeom>
          <a:solidFill>
            <a:srgbClr val="D967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39" name="Freeform 35"/>
          <p:cNvSpPr/>
          <p:nvPr userDrawn="1">
            <p:custDataLst>
              <p:tags r:id="rId26"/>
            </p:custDataLst>
          </p:nvPr>
        </p:nvSpPr>
        <p:spPr bwMode="auto">
          <a:xfrm>
            <a:off x="1674495" y="2326005"/>
            <a:ext cx="429895" cy="495300"/>
          </a:xfrm>
          <a:custGeom>
            <a:avLst/>
            <a:gdLst>
              <a:gd name="T0" fmla="*/ 109 w 125"/>
              <a:gd name="T1" fmla="*/ 74 h 144"/>
              <a:gd name="T2" fmla="*/ 46 w 125"/>
              <a:gd name="T3" fmla="*/ 2 h 144"/>
              <a:gd name="T4" fmla="*/ 8 w 125"/>
              <a:gd name="T5" fmla="*/ 29 h 144"/>
              <a:gd name="T6" fmla="*/ 10 w 125"/>
              <a:gd name="T7" fmla="*/ 91 h 144"/>
              <a:gd name="T8" fmla="*/ 21 w 125"/>
              <a:gd name="T9" fmla="*/ 111 h 144"/>
              <a:gd name="T10" fmla="*/ 90 w 125"/>
              <a:gd name="T11" fmla="*/ 143 h 144"/>
              <a:gd name="T12" fmla="*/ 125 w 125"/>
              <a:gd name="T13" fmla="*/ 127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5" h="144">
                <a:moveTo>
                  <a:pt x="109" y="74"/>
                </a:moveTo>
                <a:cubicBezTo>
                  <a:pt x="101" y="13"/>
                  <a:pt x="69" y="0"/>
                  <a:pt x="46" y="2"/>
                </a:cubicBezTo>
                <a:cubicBezTo>
                  <a:pt x="29" y="2"/>
                  <a:pt x="14" y="13"/>
                  <a:pt x="8" y="29"/>
                </a:cubicBezTo>
                <a:cubicBezTo>
                  <a:pt x="0" y="48"/>
                  <a:pt x="3" y="72"/>
                  <a:pt x="10" y="91"/>
                </a:cubicBezTo>
                <a:cubicBezTo>
                  <a:pt x="13" y="98"/>
                  <a:pt x="17" y="105"/>
                  <a:pt x="21" y="111"/>
                </a:cubicBezTo>
                <a:cubicBezTo>
                  <a:pt x="37" y="133"/>
                  <a:pt x="63" y="144"/>
                  <a:pt x="90" y="143"/>
                </a:cubicBezTo>
                <a:cubicBezTo>
                  <a:pt x="103" y="142"/>
                  <a:pt x="116" y="137"/>
                  <a:pt x="125" y="127"/>
                </a:cubicBezTo>
              </a:path>
            </a:pathLst>
          </a:custGeom>
          <a:solidFill>
            <a:srgbClr val="D967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40" name="Freeform 36"/>
          <p:cNvSpPr/>
          <p:nvPr userDrawn="1">
            <p:custDataLst>
              <p:tags r:id="rId27"/>
            </p:custDataLst>
          </p:nvPr>
        </p:nvSpPr>
        <p:spPr bwMode="auto">
          <a:xfrm>
            <a:off x="1602105" y="863600"/>
            <a:ext cx="2068195" cy="1826895"/>
          </a:xfrm>
          <a:custGeom>
            <a:avLst/>
            <a:gdLst>
              <a:gd name="T0" fmla="*/ 553 w 600"/>
              <a:gd name="T1" fmla="*/ 426 h 530"/>
              <a:gd name="T2" fmla="*/ 554 w 600"/>
              <a:gd name="T3" fmla="*/ 425 h 530"/>
              <a:gd name="T4" fmla="*/ 593 w 600"/>
              <a:gd name="T5" fmla="*/ 305 h 530"/>
              <a:gd name="T6" fmla="*/ 547 w 600"/>
              <a:gd name="T7" fmla="*/ 228 h 530"/>
              <a:gd name="T8" fmla="*/ 541 w 600"/>
              <a:gd name="T9" fmla="*/ 208 h 530"/>
              <a:gd name="T10" fmla="*/ 528 w 600"/>
              <a:gd name="T11" fmla="*/ 150 h 530"/>
              <a:gd name="T12" fmla="*/ 480 w 600"/>
              <a:gd name="T13" fmla="*/ 146 h 530"/>
              <a:gd name="T14" fmla="*/ 457 w 600"/>
              <a:gd name="T15" fmla="*/ 134 h 530"/>
              <a:gd name="T16" fmla="*/ 342 w 600"/>
              <a:gd name="T17" fmla="*/ 13 h 530"/>
              <a:gd name="T18" fmla="*/ 147 w 600"/>
              <a:gd name="T19" fmla="*/ 117 h 530"/>
              <a:gd name="T20" fmla="*/ 124 w 600"/>
              <a:gd name="T21" fmla="*/ 126 h 530"/>
              <a:gd name="T22" fmla="*/ 83 w 600"/>
              <a:gd name="T23" fmla="*/ 115 h 530"/>
              <a:gd name="T24" fmla="*/ 25 w 600"/>
              <a:gd name="T25" fmla="*/ 153 h 530"/>
              <a:gd name="T26" fmla="*/ 30 w 600"/>
              <a:gd name="T27" fmla="*/ 223 h 530"/>
              <a:gd name="T28" fmla="*/ 28 w 600"/>
              <a:gd name="T29" fmla="*/ 241 h 530"/>
              <a:gd name="T30" fmla="*/ 6 w 600"/>
              <a:gd name="T31" fmla="*/ 334 h 530"/>
              <a:gd name="T32" fmla="*/ 60 w 600"/>
              <a:gd name="T33" fmla="*/ 426 h 530"/>
              <a:gd name="T34" fmla="*/ 63 w 600"/>
              <a:gd name="T35" fmla="*/ 430 h 530"/>
              <a:gd name="T36" fmla="*/ 64 w 600"/>
              <a:gd name="T37" fmla="*/ 430 h 530"/>
              <a:gd name="T38" fmla="*/ 152 w 600"/>
              <a:gd name="T39" fmla="*/ 504 h 530"/>
              <a:gd name="T40" fmla="*/ 230 w 600"/>
              <a:gd name="T41" fmla="*/ 529 h 530"/>
              <a:gd name="T42" fmla="*/ 238 w 600"/>
              <a:gd name="T43" fmla="*/ 529 h 530"/>
              <a:gd name="T44" fmla="*/ 488 w 600"/>
              <a:gd name="T45" fmla="*/ 484 h 530"/>
              <a:gd name="T46" fmla="*/ 496 w 600"/>
              <a:gd name="T47" fmla="*/ 480 h 530"/>
              <a:gd name="T48" fmla="*/ 553 w 600"/>
              <a:gd name="T49" fmla="*/ 426 h 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00" h="530">
                <a:moveTo>
                  <a:pt x="553" y="426"/>
                </a:moveTo>
                <a:cubicBezTo>
                  <a:pt x="553" y="426"/>
                  <a:pt x="554" y="425"/>
                  <a:pt x="554" y="425"/>
                </a:cubicBezTo>
                <a:cubicBezTo>
                  <a:pt x="580" y="393"/>
                  <a:pt x="600" y="345"/>
                  <a:pt x="593" y="305"/>
                </a:cubicBezTo>
                <a:cubicBezTo>
                  <a:pt x="588" y="271"/>
                  <a:pt x="568" y="244"/>
                  <a:pt x="547" y="228"/>
                </a:cubicBezTo>
                <a:cubicBezTo>
                  <a:pt x="540" y="223"/>
                  <a:pt x="538" y="215"/>
                  <a:pt x="541" y="208"/>
                </a:cubicBezTo>
                <a:cubicBezTo>
                  <a:pt x="550" y="189"/>
                  <a:pt x="545" y="163"/>
                  <a:pt x="528" y="150"/>
                </a:cubicBezTo>
                <a:cubicBezTo>
                  <a:pt x="514" y="140"/>
                  <a:pt x="495" y="139"/>
                  <a:pt x="480" y="146"/>
                </a:cubicBezTo>
                <a:cubicBezTo>
                  <a:pt x="470" y="151"/>
                  <a:pt x="458" y="145"/>
                  <a:pt x="457" y="134"/>
                </a:cubicBezTo>
                <a:cubicBezTo>
                  <a:pt x="446" y="75"/>
                  <a:pt x="403" y="23"/>
                  <a:pt x="342" y="13"/>
                </a:cubicBezTo>
                <a:cubicBezTo>
                  <a:pt x="262" y="0"/>
                  <a:pt x="173" y="39"/>
                  <a:pt x="147" y="117"/>
                </a:cubicBezTo>
                <a:cubicBezTo>
                  <a:pt x="144" y="126"/>
                  <a:pt x="133" y="131"/>
                  <a:pt x="124" y="126"/>
                </a:cubicBezTo>
                <a:cubicBezTo>
                  <a:pt x="111" y="120"/>
                  <a:pt x="97" y="115"/>
                  <a:pt x="83" y="115"/>
                </a:cubicBezTo>
                <a:cubicBezTo>
                  <a:pt x="58" y="115"/>
                  <a:pt x="34" y="129"/>
                  <a:pt x="25" y="153"/>
                </a:cubicBezTo>
                <a:cubicBezTo>
                  <a:pt x="16" y="176"/>
                  <a:pt x="18" y="200"/>
                  <a:pt x="30" y="223"/>
                </a:cubicBezTo>
                <a:cubicBezTo>
                  <a:pt x="33" y="229"/>
                  <a:pt x="32" y="236"/>
                  <a:pt x="28" y="241"/>
                </a:cubicBezTo>
                <a:cubicBezTo>
                  <a:pt x="7" y="266"/>
                  <a:pt x="0" y="302"/>
                  <a:pt x="6" y="334"/>
                </a:cubicBezTo>
                <a:cubicBezTo>
                  <a:pt x="13" y="370"/>
                  <a:pt x="34" y="401"/>
                  <a:pt x="60" y="426"/>
                </a:cubicBezTo>
                <a:cubicBezTo>
                  <a:pt x="61" y="427"/>
                  <a:pt x="63" y="428"/>
                  <a:pt x="63" y="430"/>
                </a:cubicBezTo>
                <a:cubicBezTo>
                  <a:pt x="64" y="430"/>
                  <a:pt x="64" y="430"/>
                  <a:pt x="64" y="430"/>
                </a:cubicBezTo>
                <a:cubicBezTo>
                  <a:pt x="82" y="465"/>
                  <a:pt x="114" y="492"/>
                  <a:pt x="152" y="504"/>
                </a:cubicBezTo>
                <a:cubicBezTo>
                  <a:pt x="230" y="529"/>
                  <a:pt x="230" y="529"/>
                  <a:pt x="230" y="529"/>
                </a:cubicBezTo>
                <a:cubicBezTo>
                  <a:pt x="233" y="529"/>
                  <a:pt x="235" y="530"/>
                  <a:pt x="238" y="529"/>
                </a:cubicBezTo>
                <a:cubicBezTo>
                  <a:pt x="488" y="484"/>
                  <a:pt x="488" y="484"/>
                  <a:pt x="488" y="484"/>
                </a:cubicBezTo>
                <a:cubicBezTo>
                  <a:pt x="491" y="484"/>
                  <a:pt x="494" y="482"/>
                  <a:pt x="496" y="480"/>
                </a:cubicBezTo>
                <a:lnTo>
                  <a:pt x="553" y="42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41" name="Freeform 37"/>
          <p:cNvSpPr/>
          <p:nvPr userDrawn="1">
            <p:custDataLst>
              <p:tags r:id="rId28"/>
            </p:custDataLst>
          </p:nvPr>
        </p:nvSpPr>
        <p:spPr bwMode="auto">
          <a:xfrm>
            <a:off x="2021205" y="1714500"/>
            <a:ext cx="1329055" cy="1441450"/>
          </a:xfrm>
          <a:custGeom>
            <a:avLst/>
            <a:gdLst>
              <a:gd name="T0" fmla="*/ 10 w 385"/>
              <a:gd name="T1" fmla="*/ 272 h 418"/>
              <a:gd name="T2" fmla="*/ 10 w 385"/>
              <a:gd name="T3" fmla="*/ 270 h 418"/>
              <a:gd name="T4" fmla="*/ 36 w 385"/>
              <a:gd name="T5" fmla="*/ 164 h 418"/>
              <a:gd name="T6" fmla="*/ 49 w 385"/>
              <a:gd name="T7" fmla="*/ 101 h 418"/>
              <a:gd name="T8" fmla="*/ 62 w 385"/>
              <a:gd name="T9" fmla="*/ 91 h 418"/>
              <a:gd name="T10" fmla="*/ 75 w 385"/>
              <a:gd name="T11" fmla="*/ 90 h 418"/>
              <a:gd name="T12" fmla="*/ 125 w 385"/>
              <a:gd name="T13" fmla="*/ 54 h 418"/>
              <a:gd name="T14" fmla="*/ 135 w 385"/>
              <a:gd name="T15" fmla="*/ 21 h 418"/>
              <a:gd name="T16" fmla="*/ 152 w 385"/>
              <a:gd name="T17" fmla="*/ 13 h 418"/>
              <a:gd name="T18" fmla="*/ 173 w 385"/>
              <a:gd name="T19" fmla="*/ 22 h 418"/>
              <a:gd name="T20" fmla="*/ 278 w 385"/>
              <a:gd name="T21" fmla="*/ 5 h 418"/>
              <a:gd name="T22" fmla="*/ 295 w 385"/>
              <a:gd name="T23" fmla="*/ 13 h 418"/>
              <a:gd name="T24" fmla="*/ 309 w 385"/>
              <a:gd name="T25" fmla="*/ 47 h 418"/>
              <a:gd name="T26" fmla="*/ 353 w 385"/>
              <a:gd name="T27" fmla="*/ 72 h 418"/>
              <a:gd name="T28" fmla="*/ 362 w 385"/>
              <a:gd name="T29" fmla="*/ 84 h 418"/>
              <a:gd name="T30" fmla="*/ 385 w 385"/>
              <a:gd name="T31" fmla="*/ 222 h 418"/>
              <a:gd name="T32" fmla="*/ 385 w 385"/>
              <a:gd name="T33" fmla="*/ 222 h 418"/>
              <a:gd name="T34" fmla="*/ 285 w 385"/>
              <a:gd name="T35" fmla="*/ 382 h 418"/>
              <a:gd name="T36" fmla="*/ 126 w 385"/>
              <a:gd name="T37" fmla="*/ 397 h 418"/>
              <a:gd name="T38" fmla="*/ 13 w 385"/>
              <a:gd name="T39" fmla="*/ 280 h 418"/>
              <a:gd name="T40" fmla="*/ 10 w 385"/>
              <a:gd name="T41" fmla="*/ 272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85" h="418">
                <a:moveTo>
                  <a:pt x="10" y="272"/>
                </a:moveTo>
                <a:cubicBezTo>
                  <a:pt x="10" y="271"/>
                  <a:pt x="10" y="271"/>
                  <a:pt x="10" y="270"/>
                </a:cubicBezTo>
                <a:cubicBezTo>
                  <a:pt x="0" y="231"/>
                  <a:pt x="25" y="201"/>
                  <a:pt x="36" y="164"/>
                </a:cubicBezTo>
                <a:cubicBezTo>
                  <a:pt x="43" y="144"/>
                  <a:pt x="47" y="122"/>
                  <a:pt x="49" y="101"/>
                </a:cubicBezTo>
                <a:cubicBezTo>
                  <a:pt x="50" y="95"/>
                  <a:pt x="56" y="90"/>
                  <a:pt x="62" y="91"/>
                </a:cubicBezTo>
                <a:cubicBezTo>
                  <a:pt x="66" y="91"/>
                  <a:pt x="71" y="91"/>
                  <a:pt x="75" y="90"/>
                </a:cubicBezTo>
                <a:cubicBezTo>
                  <a:pt x="95" y="85"/>
                  <a:pt x="114" y="72"/>
                  <a:pt x="125" y="54"/>
                </a:cubicBezTo>
                <a:cubicBezTo>
                  <a:pt x="130" y="44"/>
                  <a:pt x="134" y="33"/>
                  <a:pt x="135" y="21"/>
                </a:cubicBezTo>
                <a:cubicBezTo>
                  <a:pt x="136" y="13"/>
                  <a:pt x="145" y="9"/>
                  <a:pt x="152" y="13"/>
                </a:cubicBezTo>
                <a:cubicBezTo>
                  <a:pt x="159" y="17"/>
                  <a:pt x="166" y="20"/>
                  <a:pt x="173" y="22"/>
                </a:cubicBezTo>
                <a:cubicBezTo>
                  <a:pt x="208" y="32"/>
                  <a:pt x="246" y="23"/>
                  <a:pt x="278" y="5"/>
                </a:cubicBezTo>
                <a:cubicBezTo>
                  <a:pt x="286" y="0"/>
                  <a:pt x="295" y="5"/>
                  <a:pt x="295" y="13"/>
                </a:cubicBezTo>
                <a:cubicBezTo>
                  <a:pt x="296" y="25"/>
                  <a:pt x="301" y="38"/>
                  <a:pt x="309" y="47"/>
                </a:cubicBezTo>
                <a:cubicBezTo>
                  <a:pt x="320" y="60"/>
                  <a:pt x="336" y="68"/>
                  <a:pt x="353" y="72"/>
                </a:cubicBezTo>
                <a:cubicBezTo>
                  <a:pt x="359" y="73"/>
                  <a:pt x="362" y="78"/>
                  <a:pt x="362" y="84"/>
                </a:cubicBezTo>
                <a:cubicBezTo>
                  <a:pt x="357" y="130"/>
                  <a:pt x="366" y="180"/>
                  <a:pt x="385" y="222"/>
                </a:cubicBezTo>
                <a:cubicBezTo>
                  <a:pt x="385" y="222"/>
                  <a:pt x="385" y="222"/>
                  <a:pt x="385" y="222"/>
                </a:cubicBezTo>
                <a:cubicBezTo>
                  <a:pt x="375" y="285"/>
                  <a:pt x="345" y="340"/>
                  <a:pt x="285" y="382"/>
                </a:cubicBezTo>
                <a:cubicBezTo>
                  <a:pt x="239" y="414"/>
                  <a:pt x="177" y="418"/>
                  <a:pt x="126" y="397"/>
                </a:cubicBezTo>
                <a:cubicBezTo>
                  <a:pt x="74" y="376"/>
                  <a:pt x="34" y="331"/>
                  <a:pt x="13" y="280"/>
                </a:cubicBezTo>
                <a:cubicBezTo>
                  <a:pt x="12" y="277"/>
                  <a:pt x="11" y="274"/>
                  <a:pt x="10" y="272"/>
                </a:cubicBezTo>
                <a:close/>
              </a:path>
            </a:pathLst>
          </a:custGeom>
          <a:solidFill>
            <a:srgbClr val="F2A2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42" name="Oval 38"/>
          <p:cNvSpPr>
            <a:spLocks noChangeArrowheads="1"/>
          </p:cNvSpPr>
          <p:nvPr userDrawn="1">
            <p:custDataLst>
              <p:tags r:id="rId29"/>
            </p:custDataLst>
          </p:nvPr>
        </p:nvSpPr>
        <p:spPr bwMode="auto">
          <a:xfrm>
            <a:off x="2057400" y="2184400"/>
            <a:ext cx="548005" cy="548005"/>
          </a:xfrm>
          <a:prstGeom prst="ellipse">
            <a:avLst/>
          </a:prstGeom>
          <a:solidFill>
            <a:srgbClr val="D967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44" name="Oval 39"/>
          <p:cNvSpPr>
            <a:spLocks noChangeArrowheads="1"/>
          </p:cNvSpPr>
          <p:nvPr userDrawn="1">
            <p:custDataLst>
              <p:tags r:id="rId30"/>
            </p:custDataLst>
          </p:nvPr>
        </p:nvSpPr>
        <p:spPr bwMode="auto">
          <a:xfrm>
            <a:off x="2804795" y="2184400"/>
            <a:ext cx="546100" cy="548005"/>
          </a:xfrm>
          <a:prstGeom prst="ellipse">
            <a:avLst/>
          </a:prstGeom>
          <a:solidFill>
            <a:srgbClr val="D967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45" name="Oval 40"/>
          <p:cNvSpPr>
            <a:spLocks noChangeArrowheads="1"/>
          </p:cNvSpPr>
          <p:nvPr userDrawn="1">
            <p:custDataLst>
              <p:tags r:id="rId31"/>
            </p:custDataLst>
          </p:nvPr>
        </p:nvSpPr>
        <p:spPr bwMode="auto">
          <a:xfrm>
            <a:off x="2057400" y="2133600"/>
            <a:ext cx="548005" cy="54800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46" name="Oval 41"/>
          <p:cNvSpPr>
            <a:spLocks noChangeArrowheads="1"/>
          </p:cNvSpPr>
          <p:nvPr userDrawn="1">
            <p:custDataLst>
              <p:tags r:id="rId32"/>
            </p:custDataLst>
          </p:nvPr>
        </p:nvSpPr>
        <p:spPr bwMode="auto">
          <a:xfrm>
            <a:off x="2804795" y="2133600"/>
            <a:ext cx="546100" cy="54800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47" name="Oval 42"/>
          <p:cNvSpPr>
            <a:spLocks noChangeArrowheads="1"/>
          </p:cNvSpPr>
          <p:nvPr userDrawn="1">
            <p:custDataLst>
              <p:tags r:id="rId33"/>
            </p:custDataLst>
          </p:nvPr>
        </p:nvSpPr>
        <p:spPr bwMode="auto">
          <a:xfrm>
            <a:off x="2408555" y="2457450"/>
            <a:ext cx="59055" cy="61595"/>
          </a:xfrm>
          <a:prstGeom prst="ellipse">
            <a:avLst/>
          </a:prstGeom>
          <a:solidFill>
            <a:srgbClr val="3A21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48" name="Oval 43"/>
          <p:cNvSpPr>
            <a:spLocks noChangeArrowheads="1"/>
          </p:cNvSpPr>
          <p:nvPr userDrawn="1">
            <p:custDataLst>
              <p:tags r:id="rId34"/>
            </p:custDataLst>
          </p:nvPr>
        </p:nvSpPr>
        <p:spPr bwMode="auto">
          <a:xfrm>
            <a:off x="2929255" y="2457450"/>
            <a:ext cx="61595" cy="61595"/>
          </a:xfrm>
          <a:prstGeom prst="ellipse">
            <a:avLst/>
          </a:prstGeom>
          <a:solidFill>
            <a:srgbClr val="3A21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49" name="Freeform 44"/>
          <p:cNvSpPr/>
          <p:nvPr userDrawn="1">
            <p:custDataLst>
              <p:tags r:id="rId35"/>
            </p:custDataLst>
          </p:nvPr>
        </p:nvSpPr>
        <p:spPr bwMode="auto">
          <a:xfrm>
            <a:off x="2546350" y="2774950"/>
            <a:ext cx="311150" cy="192405"/>
          </a:xfrm>
          <a:custGeom>
            <a:avLst/>
            <a:gdLst>
              <a:gd name="T0" fmla="*/ 1 w 90"/>
              <a:gd name="T1" fmla="*/ 0 h 56"/>
              <a:gd name="T2" fmla="*/ 15 w 90"/>
              <a:gd name="T3" fmla="*/ 41 h 56"/>
              <a:gd name="T4" fmla="*/ 61 w 90"/>
              <a:gd name="T5" fmla="*/ 49 h 56"/>
              <a:gd name="T6" fmla="*/ 88 w 90"/>
              <a:gd name="T7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56">
                <a:moveTo>
                  <a:pt x="1" y="0"/>
                </a:moveTo>
                <a:cubicBezTo>
                  <a:pt x="0" y="15"/>
                  <a:pt x="5" y="31"/>
                  <a:pt x="15" y="41"/>
                </a:cubicBezTo>
                <a:cubicBezTo>
                  <a:pt x="26" y="52"/>
                  <a:pt x="48" y="56"/>
                  <a:pt x="61" y="49"/>
                </a:cubicBezTo>
                <a:cubicBezTo>
                  <a:pt x="80" y="39"/>
                  <a:pt x="90" y="21"/>
                  <a:pt x="88" y="0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50" name="Freeform 45"/>
          <p:cNvSpPr/>
          <p:nvPr userDrawn="1">
            <p:custDataLst>
              <p:tags r:id="rId36"/>
            </p:custDataLst>
          </p:nvPr>
        </p:nvSpPr>
        <p:spPr bwMode="auto">
          <a:xfrm>
            <a:off x="2635250" y="2298700"/>
            <a:ext cx="131445" cy="484505"/>
          </a:xfrm>
          <a:custGeom>
            <a:avLst/>
            <a:gdLst>
              <a:gd name="T0" fmla="*/ 18 w 38"/>
              <a:gd name="T1" fmla="*/ 0 h 141"/>
              <a:gd name="T2" fmla="*/ 5 w 38"/>
              <a:gd name="T3" fmla="*/ 134 h 141"/>
              <a:gd name="T4" fmla="*/ 34 w 38"/>
              <a:gd name="T5" fmla="*/ 134 h 141"/>
              <a:gd name="T6" fmla="*/ 18 w 38"/>
              <a:gd name="T7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" h="141">
                <a:moveTo>
                  <a:pt x="18" y="0"/>
                </a:moveTo>
                <a:cubicBezTo>
                  <a:pt x="14" y="0"/>
                  <a:pt x="0" y="128"/>
                  <a:pt x="5" y="134"/>
                </a:cubicBezTo>
                <a:cubicBezTo>
                  <a:pt x="11" y="141"/>
                  <a:pt x="30" y="140"/>
                  <a:pt x="34" y="134"/>
                </a:cubicBezTo>
                <a:cubicBezTo>
                  <a:pt x="38" y="129"/>
                  <a:pt x="25" y="0"/>
                  <a:pt x="18" y="0"/>
                </a:cubicBezTo>
                <a:close/>
              </a:path>
            </a:pathLst>
          </a:custGeom>
          <a:solidFill>
            <a:srgbClr val="D967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51" name="Freeform 46"/>
          <p:cNvSpPr/>
          <p:nvPr userDrawn="1">
            <p:custDataLst>
              <p:tags r:id="rId37"/>
            </p:custDataLst>
          </p:nvPr>
        </p:nvSpPr>
        <p:spPr bwMode="auto">
          <a:xfrm>
            <a:off x="3363595" y="2402205"/>
            <a:ext cx="245745" cy="182245"/>
          </a:xfrm>
          <a:custGeom>
            <a:avLst/>
            <a:gdLst>
              <a:gd name="T0" fmla="*/ 0 w 71"/>
              <a:gd name="T1" fmla="*/ 16 h 53"/>
              <a:gd name="T2" fmla="*/ 32 w 71"/>
              <a:gd name="T3" fmla="*/ 1 h 53"/>
              <a:gd name="T4" fmla="*/ 64 w 71"/>
              <a:gd name="T5" fmla="*/ 16 h 53"/>
              <a:gd name="T6" fmla="*/ 69 w 71"/>
              <a:gd name="T7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1" h="53">
                <a:moveTo>
                  <a:pt x="0" y="16"/>
                </a:moveTo>
                <a:cubicBezTo>
                  <a:pt x="9" y="8"/>
                  <a:pt x="20" y="2"/>
                  <a:pt x="32" y="1"/>
                </a:cubicBezTo>
                <a:cubicBezTo>
                  <a:pt x="45" y="0"/>
                  <a:pt x="57" y="6"/>
                  <a:pt x="64" y="16"/>
                </a:cubicBezTo>
                <a:cubicBezTo>
                  <a:pt x="71" y="26"/>
                  <a:pt x="71" y="40"/>
                  <a:pt x="69" y="53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52" name="Freeform 47"/>
          <p:cNvSpPr/>
          <p:nvPr userDrawn="1">
            <p:custDataLst>
              <p:tags r:id="rId38"/>
            </p:custDataLst>
          </p:nvPr>
        </p:nvSpPr>
        <p:spPr bwMode="auto">
          <a:xfrm>
            <a:off x="1746250" y="2398395"/>
            <a:ext cx="137795" cy="224155"/>
          </a:xfrm>
          <a:custGeom>
            <a:avLst/>
            <a:gdLst>
              <a:gd name="T0" fmla="*/ 10 w 40"/>
              <a:gd name="T1" fmla="*/ 65 h 65"/>
              <a:gd name="T2" fmla="*/ 6 w 40"/>
              <a:gd name="T3" fmla="*/ 24 h 65"/>
              <a:gd name="T4" fmla="*/ 40 w 40"/>
              <a:gd name="T5" fmla="*/ 1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0" h="65">
                <a:moveTo>
                  <a:pt x="10" y="65"/>
                </a:moveTo>
                <a:cubicBezTo>
                  <a:pt x="2" y="53"/>
                  <a:pt x="0" y="37"/>
                  <a:pt x="6" y="24"/>
                </a:cubicBezTo>
                <a:cubicBezTo>
                  <a:pt x="11" y="10"/>
                  <a:pt x="25" y="0"/>
                  <a:pt x="40" y="1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53" name="Freeform 48"/>
          <p:cNvSpPr/>
          <p:nvPr userDrawn="1">
            <p:custDataLst>
              <p:tags r:id="rId39"/>
            </p:custDataLst>
          </p:nvPr>
        </p:nvSpPr>
        <p:spPr bwMode="auto">
          <a:xfrm>
            <a:off x="3454400" y="2425700"/>
            <a:ext cx="106045" cy="252095"/>
          </a:xfrm>
          <a:custGeom>
            <a:avLst/>
            <a:gdLst>
              <a:gd name="T0" fmla="*/ 29 w 31"/>
              <a:gd name="T1" fmla="*/ 0 h 73"/>
              <a:gd name="T2" fmla="*/ 29 w 31"/>
              <a:gd name="T3" fmla="*/ 22 h 73"/>
              <a:gd name="T4" fmla="*/ 0 w 31"/>
              <a:gd name="T5" fmla="*/ 73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1" h="73">
                <a:moveTo>
                  <a:pt x="29" y="0"/>
                </a:moveTo>
                <a:cubicBezTo>
                  <a:pt x="31" y="7"/>
                  <a:pt x="31" y="15"/>
                  <a:pt x="29" y="22"/>
                </a:cubicBezTo>
                <a:cubicBezTo>
                  <a:pt x="26" y="42"/>
                  <a:pt x="15" y="60"/>
                  <a:pt x="0" y="73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54" name="Freeform 49"/>
          <p:cNvSpPr/>
          <p:nvPr userDrawn="1">
            <p:custDataLst>
              <p:tags r:id="rId40"/>
            </p:custDataLst>
          </p:nvPr>
        </p:nvSpPr>
        <p:spPr bwMode="auto">
          <a:xfrm>
            <a:off x="1788795" y="2442845"/>
            <a:ext cx="95250" cy="217805"/>
          </a:xfrm>
          <a:custGeom>
            <a:avLst/>
            <a:gdLst>
              <a:gd name="T0" fmla="*/ 2 w 28"/>
              <a:gd name="T1" fmla="*/ 0 h 63"/>
              <a:gd name="T2" fmla="*/ 0 w 28"/>
              <a:gd name="T3" fmla="*/ 12 h 63"/>
              <a:gd name="T4" fmla="*/ 7 w 28"/>
              <a:gd name="T5" fmla="*/ 42 h 63"/>
              <a:gd name="T6" fmla="*/ 28 w 28"/>
              <a:gd name="T7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" h="63">
                <a:moveTo>
                  <a:pt x="2" y="0"/>
                </a:moveTo>
                <a:cubicBezTo>
                  <a:pt x="0" y="3"/>
                  <a:pt x="0" y="8"/>
                  <a:pt x="0" y="12"/>
                </a:cubicBezTo>
                <a:cubicBezTo>
                  <a:pt x="1" y="22"/>
                  <a:pt x="3" y="32"/>
                  <a:pt x="7" y="42"/>
                </a:cubicBezTo>
                <a:cubicBezTo>
                  <a:pt x="12" y="51"/>
                  <a:pt x="19" y="59"/>
                  <a:pt x="28" y="63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55" name="Freeform 50"/>
          <p:cNvSpPr/>
          <p:nvPr userDrawn="1">
            <p:custDataLst>
              <p:tags r:id="rId41"/>
            </p:custDataLst>
          </p:nvPr>
        </p:nvSpPr>
        <p:spPr bwMode="auto">
          <a:xfrm>
            <a:off x="2946400" y="2298700"/>
            <a:ext cx="182245" cy="40005"/>
          </a:xfrm>
          <a:custGeom>
            <a:avLst/>
            <a:gdLst>
              <a:gd name="T0" fmla="*/ 0 w 53"/>
              <a:gd name="T1" fmla="*/ 6 h 12"/>
              <a:gd name="T2" fmla="*/ 53 w 53"/>
              <a:gd name="T3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3" h="12">
                <a:moveTo>
                  <a:pt x="0" y="6"/>
                </a:moveTo>
                <a:cubicBezTo>
                  <a:pt x="17" y="0"/>
                  <a:pt x="37" y="2"/>
                  <a:pt x="53" y="12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56" name="Freeform 51"/>
          <p:cNvSpPr/>
          <p:nvPr userDrawn="1">
            <p:custDataLst>
              <p:tags r:id="rId42"/>
            </p:custDataLst>
          </p:nvPr>
        </p:nvSpPr>
        <p:spPr bwMode="auto">
          <a:xfrm>
            <a:off x="2294255" y="2311400"/>
            <a:ext cx="165100" cy="31750"/>
          </a:xfrm>
          <a:custGeom>
            <a:avLst/>
            <a:gdLst>
              <a:gd name="T0" fmla="*/ 48 w 48"/>
              <a:gd name="T1" fmla="*/ 3 h 9"/>
              <a:gd name="T2" fmla="*/ 0 w 48"/>
              <a:gd name="T3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8" h="9">
                <a:moveTo>
                  <a:pt x="48" y="3"/>
                </a:moveTo>
                <a:cubicBezTo>
                  <a:pt x="32" y="0"/>
                  <a:pt x="15" y="2"/>
                  <a:pt x="0" y="9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57" name="Freeform 52"/>
          <p:cNvSpPr/>
          <p:nvPr userDrawn="1">
            <p:custDataLst>
              <p:tags r:id="rId43"/>
            </p:custDataLst>
          </p:nvPr>
        </p:nvSpPr>
        <p:spPr bwMode="auto">
          <a:xfrm>
            <a:off x="2588895" y="2300605"/>
            <a:ext cx="241300" cy="82550"/>
          </a:xfrm>
          <a:custGeom>
            <a:avLst/>
            <a:gdLst>
              <a:gd name="T0" fmla="*/ 0 w 70"/>
              <a:gd name="T1" fmla="*/ 22 h 24"/>
              <a:gd name="T2" fmla="*/ 18 w 70"/>
              <a:gd name="T3" fmla="*/ 4 h 24"/>
              <a:gd name="T4" fmla="*/ 44 w 70"/>
              <a:gd name="T5" fmla="*/ 1 h 24"/>
              <a:gd name="T6" fmla="*/ 60 w 70"/>
              <a:gd name="T7" fmla="*/ 9 h 24"/>
              <a:gd name="T8" fmla="*/ 70 w 7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" h="24">
                <a:moveTo>
                  <a:pt x="0" y="22"/>
                </a:moveTo>
                <a:cubicBezTo>
                  <a:pt x="3" y="14"/>
                  <a:pt x="10" y="7"/>
                  <a:pt x="18" y="4"/>
                </a:cubicBezTo>
                <a:cubicBezTo>
                  <a:pt x="26" y="0"/>
                  <a:pt x="35" y="0"/>
                  <a:pt x="44" y="1"/>
                </a:cubicBezTo>
                <a:cubicBezTo>
                  <a:pt x="50" y="3"/>
                  <a:pt x="56" y="5"/>
                  <a:pt x="60" y="9"/>
                </a:cubicBezTo>
                <a:cubicBezTo>
                  <a:pt x="65" y="13"/>
                  <a:pt x="69" y="18"/>
                  <a:pt x="70" y="24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58" name="Freeform 53"/>
          <p:cNvSpPr/>
          <p:nvPr userDrawn="1">
            <p:custDataLst>
              <p:tags r:id="rId44"/>
            </p:custDataLst>
          </p:nvPr>
        </p:nvSpPr>
        <p:spPr bwMode="auto">
          <a:xfrm>
            <a:off x="2961005" y="4294505"/>
            <a:ext cx="57150" cy="65405"/>
          </a:xfrm>
          <a:custGeom>
            <a:avLst/>
            <a:gdLst>
              <a:gd name="T0" fmla="*/ 2 w 17"/>
              <a:gd name="T1" fmla="*/ 4 h 19"/>
              <a:gd name="T2" fmla="*/ 1 w 17"/>
              <a:gd name="T3" fmla="*/ 7 h 19"/>
              <a:gd name="T4" fmla="*/ 4 w 17"/>
              <a:gd name="T5" fmla="*/ 17 h 19"/>
              <a:gd name="T6" fmla="*/ 16 w 17"/>
              <a:gd name="T7" fmla="*/ 12 h 19"/>
              <a:gd name="T8" fmla="*/ 14 w 17"/>
              <a:gd name="T9" fmla="*/ 3 h 19"/>
              <a:gd name="T10" fmla="*/ 2 w 17"/>
              <a:gd name="T11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19">
                <a:moveTo>
                  <a:pt x="2" y="4"/>
                </a:moveTo>
                <a:cubicBezTo>
                  <a:pt x="2" y="5"/>
                  <a:pt x="1" y="6"/>
                  <a:pt x="1" y="7"/>
                </a:cubicBezTo>
                <a:cubicBezTo>
                  <a:pt x="0" y="11"/>
                  <a:pt x="1" y="15"/>
                  <a:pt x="4" y="17"/>
                </a:cubicBezTo>
                <a:cubicBezTo>
                  <a:pt x="9" y="19"/>
                  <a:pt x="15" y="17"/>
                  <a:pt x="16" y="12"/>
                </a:cubicBezTo>
                <a:cubicBezTo>
                  <a:pt x="17" y="9"/>
                  <a:pt x="16" y="5"/>
                  <a:pt x="14" y="3"/>
                </a:cubicBezTo>
                <a:cubicBezTo>
                  <a:pt x="10" y="0"/>
                  <a:pt x="5" y="1"/>
                  <a:pt x="2" y="4"/>
                </a:cubicBezTo>
                <a:close/>
              </a:path>
            </a:pathLst>
          </a:custGeom>
          <a:solidFill>
            <a:srgbClr val="3A21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59" name="Freeform 54"/>
          <p:cNvSpPr/>
          <p:nvPr userDrawn="1">
            <p:custDataLst>
              <p:tags r:id="rId45"/>
            </p:custDataLst>
          </p:nvPr>
        </p:nvSpPr>
        <p:spPr bwMode="auto">
          <a:xfrm>
            <a:off x="2808605" y="4542155"/>
            <a:ext cx="61595" cy="65405"/>
          </a:xfrm>
          <a:custGeom>
            <a:avLst/>
            <a:gdLst>
              <a:gd name="T0" fmla="*/ 3 w 18"/>
              <a:gd name="T1" fmla="*/ 4 h 19"/>
              <a:gd name="T2" fmla="*/ 1 w 18"/>
              <a:gd name="T3" fmla="*/ 7 h 19"/>
              <a:gd name="T4" fmla="*/ 5 w 18"/>
              <a:gd name="T5" fmla="*/ 17 h 19"/>
              <a:gd name="T6" fmla="*/ 17 w 18"/>
              <a:gd name="T7" fmla="*/ 12 h 19"/>
              <a:gd name="T8" fmla="*/ 14 w 18"/>
              <a:gd name="T9" fmla="*/ 3 h 19"/>
              <a:gd name="T10" fmla="*/ 3 w 18"/>
              <a:gd name="T11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" h="19">
                <a:moveTo>
                  <a:pt x="3" y="4"/>
                </a:moveTo>
                <a:cubicBezTo>
                  <a:pt x="2" y="5"/>
                  <a:pt x="2" y="6"/>
                  <a:pt x="1" y="7"/>
                </a:cubicBezTo>
                <a:cubicBezTo>
                  <a:pt x="0" y="11"/>
                  <a:pt x="2" y="15"/>
                  <a:pt x="5" y="17"/>
                </a:cubicBezTo>
                <a:cubicBezTo>
                  <a:pt x="9" y="19"/>
                  <a:pt x="16" y="17"/>
                  <a:pt x="17" y="12"/>
                </a:cubicBezTo>
                <a:cubicBezTo>
                  <a:pt x="18" y="9"/>
                  <a:pt x="17" y="5"/>
                  <a:pt x="14" y="3"/>
                </a:cubicBezTo>
                <a:cubicBezTo>
                  <a:pt x="11" y="0"/>
                  <a:pt x="5" y="1"/>
                  <a:pt x="3" y="4"/>
                </a:cubicBezTo>
                <a:close/>
              </a:path>
            </a:pathLst>
          </a:custGeom>
          <a:solidFill>
            <a:srgbClr val="3A21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60" name="Freeform 55"/>
          <p:cNvSpPr/>
          <p:nvPr userDrawn="1">
            <p:custDataLst>
              <p:tags r:id="rId46"/>
            </p:custDataLst>
          </p:nvPr>
        </p:nvSpPr>
        <p:spPr bwMode="auto">
          <a:xfrm>
            <a:off x="2760345" y="6732905"/>
            <a:ext cx="61595" cy="65405"/>
          </a:xfrm>
          <a:custGeom>
            <a:avLst/>
            <a:gdLst>
              <a:gd name="T0" fmla="*/ 3 w 18"/>
              <a:gd name="T1" fmla="*/ 4 h 19"/>
              <a:gd name="T2" fmla="*/ 1 w 18"/>
              <a:gd name="T3" fmla="*/ 7 h 19"/>
              <a:gd name="T4" fmla="*/ 5 w 18"/>
              <a:gd name="T5" fmla="*/ 17 h 19"/>
              <a:gd name="T6" fmla="*/ 17 w 18"/>
              <a:gd name="T7" fmla="*/ 12 h 19"/>
              <a:gd name="T8" fmla="*/ 14 w 18"/>
              <a:gd name="T9" fmla="*/ 3 h 19"/>
              <a:gd name="T10" fmla="*/ 3 w 18"/>
              <a:gd name="T11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" h="19">
                <a:moveTo>
                  <a:pt x="3" y="4"/>
                </a:moveTo>
                <a:cubicBezTo>
                  <a:pt x="2" y="5"/>
                  <a:pt x="2" y="6"/>
                  <a:pt x="1" y="7"/>
                </a:cubicBezTo>
                <a:cubicBezTo>
                  <a:pt x="0" y="11"/>
                  <a:pt x="2" y="15"/>
                  <a:pt x="5" y="17"/>
                </a:cubicBezTo>
                <a:cubicBezTo>
                  <a:pt x="9" y="19"/>
                  <a:pt x="16" y="17"/>
                  <a:pt x="17" y="12"/>
                </a:cubicBezTo>
                <a:cubicBezTo>
                  <a:pt x="18" y="9"/>
                  <a:pt x="17" y="5"/>
                  <a:pt x="14" y="3"/>
                </a:cubicBezTo>
                <a:cubicBezTo>
                  <a:pt x="11" y="0"/>
                  <a:pt x="5" y="1"/>
                  <a:pt x="3" y="4"/>
                </a:cubicBezTo>
                <a:close/>
              </a:path>
            </a:pathLst>
          </a:custGeom>
          <a:solidFill>
            <a:srgbClr val="3A21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62" name="Freeform 57"/>
          <p:cNvSpPr/>
          <p:nvPr userDrawn="1">
            <p:custDataLst>
              <p:tags r:id="rId47"/>
            </p:custDataLst>
          </p:nvPr>
        </p:nvSpPr>
        <p:spPr bwMode="auto">
          <a:xfrm>
            <a:off x="2355850" y="4294505"/>
            <a:ext cx="63500" cy="65405"/>
          </a:xfrm>
          <a:custGeom>
            <a:avLst/>
            <a:gdLst>
              <a:gd name="T0" fmla="*/ 3 w 18"/>
              <a:gd name="T1" fmla="*/ 4 h 19"/>
              <a:gd name="T2" fmla="*/ 2 w 18"/>
              <a:gd name="T3" fmla="*/ 7 h 19"/>
              <a:gd name="T4" fmla="*/ 5 w 18"/>
              <a:gd name="T5" fmla="*/ 17 h 19"/>
              <a:gd name="T6" fmla="*/ 17 w 18"/>
              <a:gd name="T7" fmla="*/ 12 h 19"/>
              <a:gd name="T8" fmla="*/ 15 w 18"/>
              <a:gd name="T9" fmla="*/ 3 h 19"/>
              <a:gd name="T10" fmla="*/ 3 w 18"/>
              <a:gd name="T11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" h="19">
                <a:moveTo>
                  <a:pt x="3" y="4"/>
                </a:moveTo>
                <a:cubicBezTo>
                  <a:pt x="2" y="5"/>
                  <a:pt x="2" y="6"/>
                  <a:pt x="2" y="7"/>
                </a:cubicBezTo>
                <a:cubicBezTo>
                  <a:pt x="0" y="11"/>
                  <a:pt x="2" y="15"/>
                  <a:pt x="5" y="17"/>
                </a:cubicBezTo>
                <a:cubicBezTo>
                  <a:pt x="10" y="19"/>
                  <a:pt x="16" y="17"/>
                  <a:pt x="17" y="12"/>
                </a:cubicBezTo>
                <a:cubicBezTo>
                  <a:pt x="18" y="9"/>
                  <a:pt x="17" y="5"/>
                  <a:pt x="15" y="3"/>
                </a:cubicBezTo>
                <a:cubicBezTo>
                  <a:pt x="11" y="0"/>
                  <a:pt x="6" y="1"/>
                  <a:pt x="3" y="4"/>
                </a:cubicBezTo>
                <a:close/>
              </a:path>
            </a:pathLst>
          </a:custGeom>
          <a:solidFill>
            <a:srgbClr val="3A21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63" name="Freeform 58"/>
          <p:cNvSpPr/>
          <p:nvPr userDrawn="1">
            <p:custDataLst>
              <p:tags r:id="rId48"/>
            </p:custDataLst>
          </p:nvPr>
        </p:nvSpPr>
        <p:spPr bwMode="auto">
          <a:xfrm>
            <a:off x="2808605" y="4846955"/>
            <a:ext cx="61595" cy="67945"/>
          </a:xfrm>
          <a:custGeom>
            <a:avLst/>
            <a:gdLst>
              <a:gd name="T0" fmla="*/ 3 w 18"/>
              <a:gd name="T1" fmla="*/ 5 h 20"/>
              <a:gd name="T2" fmla="*/ 1 w 18"/>
              <a:gd name="T3" fmla="*/ 7 h 20"/>
              <a:gd name="T4" fmla="*/ 5 w 18"/>
              <a:gd name="T5" fmla="*/ 17 h 20"/>
              <a:gd name="T6" fmla="*/ 17 w 18"/>
              <a:gd name="T7" fmla="*/ 12 h 20"/>
              <a:gd name="T8" fmla="*/ 14 w 18"/>
              <a:gd name="T9" fmla="*/ 3 h 20"/>
              <a:gd name="T10" fmla="*/ 3 w 18"/>
              <a:gd name="T11" fmla="*/ 5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" h="20">
                <a:moveTo>
                  <a:pt x="3" y="5"/>
                </a:moveTo>
                <a:cubicBezTo>
                  <a:pt x="2" y="5"/>
                  <a:pt x="2" y="6"/>
                  <a:pt x="1" y="7"/>
                </a:cubicBezTo>
                <a:cubicBezTo>
                  <a:pt x="0" y="11"/>
                  <a:pt x="2" y="15"/>
                  <a:pt x="5" y="17"/>
                </a:cubicBezTo>
                <a:cubicBezTo>
                  <a:pt x="9" y="20"/>
                  <a:pt x="16" y="17"/>
                  <a:pt x="17" y="12"/>
                </a:cubicBezTo>
                <a:cubicBezTo>
                  <a:pt x="18" y="9"/>
                  <a:pt x="17" y="6"/>
                  <a:pt x="14" y="3"/>
                </a:cubicBezTo>
                <a:cubicBezTo>
                  <a:pt x="11" y="0"/>
                  <a:pt x="5" y="1"/>
                  <a:pt x="3" y="5"/>
                </a:cubicBezTo>
                <a:close/>
              </a:path>
            </a:pathLst>
          </a:custGeom>
          <a:solidFill>
            <a:srgbClr val="3A21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64" name="Freeform 59"/>
          <p:cNvSpPr/>
          <p:nvPr userDrawn="1">
            <p:custDataLst>
              <p:tags r:id="rId49"/>
            </p:custDataLst>
          </p:nvPr>
        </p:nvSpPr>
        <p:spPr bwMode="auto">
          <a:xfrm>
            <a:off x="2014855" y="3236595"/>
            <a:ext cx="349250" cy="379095"/>
          </a:xfrm>
          <a:custGeom>
            <a:avLst/>
            <a:gdLst>
              <a:gd name="T0" fmla="*/ 37 w 101"/>
              <a:gd name="T1" fmla="*/ 110 h 110"/>
              <a:gd name="T2" fmla="*/ 0 w 101"/>
              <a:gd name="T3" fmla="*/ 71 h 110"/>
              <a:gd name="T4" fmla="*/ 100 w 101"/>
              <a:gd name="T5" fmla="*/ 0 h 110"/>
              <a:gd name="T6" fmla="*/ 98 w 101"/>
              <a:gd name="T7" fmla="*/ 59 h 110"/>
              <a:gd name="T8" fmla="*/ 37 w 101"/>
              <a:gd name="T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1" h="110">
                <a:moveTo>
                  <a:pt x="37" y="110"/>
                </a:moveTo>
                <a:cubicBezTo>
                  <a:pt x="0" y="71"/>
                  <a:pt x="0" y="71"/>
                  <a:pt x="0" y="71"/>
                </a:cubicBezTo>
                <a:cubicBezTo>
                  <a:pt x="100" y="0"/>
                  <a:pt x="100" y="0"/>
                  <a:pt x="100" y="0"/>
                </a:cubicBezTo>
                <a:cubicBezTo>
                  <a:pt x="100" y="0"/>
                  <a:pt x="101" y="36"/>
                  <a:pt x="98" y="59"/>
                </a:cubicBezTo>
                <a:lnTo>
                  <a:pt x="37" y="110"/>
                </a:lnTo>
                <a:close/>
              </a:path>
            </a:pathLst>
          </a:custGeom>
          <a:solidFill>
            <a:srgbClr val="FFDE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65" name="Freeform 60"/>
          <p:cNvSpPr/>
          <p:nvPr userDrawn="1">
            <p:custDataLst>
              <p:tags r:id="rId50"/>
            </p:custDataLst>
          </p:nvPr>
        </p:nvSpPr>
        <p:spPr bwMode="auto">
          <a:xfrm>
            <a:off x="2999105" y="3263900"/>
            <a:ext cx="287655" cy="309245"/>
          </a:xfrm>
          <a:custGeom>
            <a:avLst/>
            <a:gdLst>
              <a:gd name="T0" fmla="*/ 0 w 136"/>
              <a:gd name="T1" fmla="*/ 0 h 146"/>
              <a:gd name="T2" fmla="*/ 136 w 136"/>
              <a:gd name="T3" fmla="*/ 73 h 146"/>
              <a:gd name="T4" fmla="*/ 84 w 136"/>
              <a:gd name="T5" fmla="*/ 146 h 146"/>
              <a:gd name="T6" fmla="*/ 8 w 136"/>
              <a:gd name="T7" fmla="*/ 83 h 146"/>
              <a:gd name="T8" fmla="*/ 0 w 136"/>
              <a:gd name="T9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6" h="146">
                <a:moveTo>
                  <a:pt x="0" y="0"/>
                </a:moveTo>
                <a:lnTo>
                  <a:pt x="136" y="73"/>
                </a:lnTo>
                <a:lnTo>
                  <a:pt x="84" y="146"/>
                </a:lnTo>
                <a:lnTo>
                  <a:pt x="8" y="83"/>
                </a:lnTo>
                <a:lnTo>
                  <a:pt x="0" y="0"/>
                </a:lnTo>
                <a:close/>
              </a:path>
            </a:pathLst>
          </a:custGeom>
          <a:solidFill>
            <a:srgbClr val="FFDE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66" name="Freeform 61"/>
          <p:cNvSpPr/>
          <p:nvPr userDrawn="1">
            <p:custDataLst>
              <p:tags r:id="rId51"/>
            </p:custDataLst>
          </p:nvPr>
        </p:nvSpPr>
        <p:spPr bwMode="auto">
          <a:xfrm>
            <a:off x="753745" y="6694805"/>
            <a:ext cx="120520" cy="163195"/>
          </a:xfrm>
          <a:custGeom>
            <a:avLst/>
            <a:gdLst>
              <a:gd name="T0" fmla="*/ 0 w 61"/>
              <a:gd name="T1" fmla="*/ 0 h 161"/>
              <a:gd name="T2" fmla="*/ 46 w 61"/>
              <a:gd name="T3" fmla="*/ 75 h 161"/>
              <a:gd name="T4" fmla="*/ 61 w 61"/>
              <a:gd name="T5" fmla="*/ 161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0" h="257">
                <a:moveTo>
                  <a:pt x="0" y="0"/>
                </a:moveTo>
                <a:cubicBezTo>
                  <a:pt x="74" y="68"/>
                  <a:pt x="134" y="148"/>
                  <a:pt x="180" y="237"/>
                </a:cubicBezTo>
                <a:lnTo>
                  <a:pt x="190" y="257"/>
                </a:lnTo>
                <a:lnTo>
                  <a:pt x="97" y="257"/>
                </a:lnTo>
                <a:lnTo>
                  <a:pt x="0" y="0"/>
                </a:lnTo>
                <a:close/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67" name="Freeform 62"/>
          <p:cNvSpPr/>
          <p:nvPr userDrawn="1">
            <p:custDataLst>
              <p:tags r:id="rId52"/>
            </p:custDataLst>
          </p:nvPr>
        </p:nvSpPr>
        <p:spPr bwMode="auto">
          <a:xfrm>
            <a:off x="755650" y="6762750"/>
            <a:ext cx="31750" cy="36195"/>
          </a:xfrm>
          <a:custGeom>
            <a:avLst/>
            <a:gdLst>
              <a:gd name="T0" fmla="*/ 0 w 9"/>
              <a:gd name="T1" fmla="*/ 0 h 10"/>
              <a:gd name="T2" fmla="*/ 9 w 9"/>
              <a:gd name="T3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" h="10">
                <a:moveTo>
                  <a:pt x="0" y="0"/>
                </a:moveTo>
                <a:cubicBezTo>
                  <a:pt x="4" y="3"/>
                  <a:pt x="7" y="7"/>
                  <a:pt x="9" y="10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68" name="Freeform 63"/>
          <p:cNvSpPr/>
          <p:nvPr userDrawn="1">
            <p:custDataLst>
              <p:tags r:id="rId53"/>
            </p:custDataLst>
          </p:nvPr>
        </p:nvSpPr>
        <p:spPr bwMode="auto">
          <a:xfrm>
            <a:off x="810895" y="6843395"/>
            <a:ext cx="20955" cy="40005"/>
          </a:xfrm>
          <a:custGeom>
            <a:avLst/>
            <a:gdLst>
              <a:gd name="T0" fmla="*/ 0 w 6"/>
              <a:gd name="T1" fmla="*/ 0 h 12"/>
              <a:gd name="T2" fmla="*/ 6 w 6"/>
              <a:gd name="T3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" h="12">
                <a:moveTo>
                  <a:pt x="0" y="0"/>
                </a:moveTo>
                <a:cubicBezTo>
                  <a:pt x="2" y="4"/>
                  <a:pt x="4" y="8"/>
                  <a:pt x="6" y="12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1" name="Freeform 66"/>
          <p:cNvSpPr/>
          <p:nvPr userDrawn="1">
            <p:custDataLst>
              <p:tags r:id="rId54"/>
            </p:custDataLst>
          </p:nvPr>
        </p:nvSpPr>
        <p:spPr bwMode="auto">
          <a:xfrm>
            <a:off x="1600240" y="5922645"/>
            <a:ext cx="20264" cy="935355"/>
          </a:xfrm>
          <a:custGeom>
            <a:avLst/>
            <a:gdLst>
              <a:gd name="T0" fmla="*/ 6 w 9"/>
              <a:gd name="T1" fmla="*/ 0 h 389"/>
              <a:gd name="T2" fmla="*/ 0 w 9"/>
              <a:gd name="T3" fmla="*/ 389 h 38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2" h="1473">
                <a:moveTo>
                  <a:pt x="23" y="0"/>
                </a:moveTo>
                <a:cubicBezTo>
                  <a:pt x="35" y="481"/>
                  <a:pt x="36" y="965"/>
                  <a:pt x="21" y="1449"/>
                </a:cubicBezTo>
                <a:lnTo>
                  <a:pt x="20" y="1473"/>
                </a:lnTo>
                <a:lnTo>
                  <a:pt x="0" y="1473"/>
                </a:lnTo>
                <a:lnTo>
                  <a:pt x="23" y="0"/>
                </a:lnTo>
                <a:close/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2" name="Freeform 67"/>
          <p:cNvSpPr/>
          <p:nvPr userDrawn="1">
            <p:custDataLst>
              <p:tags r:id="rId55"/>
            </p:custDataLst>
          </p:nvPr>
        </p:nvSpPr>
        <p:spPr bwMode="auto">
          <a:xfrm>
            <a:off x="2338705" y="5221605"/>
            <a:ext cx="487045" cy="406400"/>
          </a:xfrm>
          <a:custGeom>
            <a:avLst/>
            <a:gdLst>
              <a:gd name="T0" fmla="*/ 26 w 141"/>
              <a:gd name="T1" fmla="*/ 118 h 118"/>
              <a:gd name="T2" fmla="*/ 0 w 141"/>
              <a:gd name="T3" fmla="*/ 42 h 118"/>
              <a:gd name="T4" fmla="*/ 116 w 141"/>
              <a:gd name="T5" fmla="*/ 0 h 118"/>
              <a:gd name="T6" fmla="*/ 141 w 141"/>
              <a:gd name="T7" fmla="*/ 81 h 118"/>
              <a:gd name="T8" fmla="*/ 42 w 141"/>
              <a:gd name="T9" fmla="*/ 11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" h="118">
                <a:moveTo>
                  <a:pt x="26" y="118"/>
                </a:moveTo>
                <a:cubicBezTo>
                  <a:pt x="16" y="93"/>
                  <a:pt x="8" y="67"/>
                  <a:pt x="0" y="42"/>
                </a:cubicBezTo>
                <a:cubicBezTo>
                  <a:pt x="39" y="28"/>
                  <a:pt x="78" y="14"/>
                  <a:pt x="116" y="0"/>
                </a:cubicBezTo>
                <a:cubicBezTo>
                  <a:pt x="124" y="28"/>
                  <a:pt x="132" y="54"/>
                  <a:pt x="141" y="81"/>
                </a:cubicBezTo>
                <a:cubicBezTo>
                  <a:pt x="109" y="95"/>
                  <a:pt x="75" y="105"/>
                  <a:pt x="42" y="118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3" name="Freeform 68"/>
          <p:cNvSpPr/>
          <p:nvPr userDrawn="1">
            <p:custDataLst>
              <p:tags r:id="rId56"/>
            </p:custDataLst>
          </p:nvPr>
        </p:nvSpPr>
        <p:spPr bwMode="auto">
          <a:xfrm>
            <a:off x="2421255" y="5357495"/>
            <a:ext cx="283845" cy="99695"/>
          </a:xfrm>
          <a:custGeom>
            <a:avLst/>
            <a:gdLst>
              <a:gd name="T0" fmla="*/ 0 w 82"/>
              <a:gd name="T1" fmla="*/ 29 h 29"/>
              <a:gd name="T2" fmla="*/ 82 w 82"/>
              <a:gd name="T3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2" h="29">
                <a:moveTo>
                  <a:pt x="0" y="29"/>
                </a:moveTo>
                <a:cubicBezTo>
                  <a:pt x="28" y="19"/>
                  <a:pt x="55" y="10"/>
                  <a:pt x="82" y="0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4" name="Freeform 69"/>
          <p:cNvSpPr/>
          <p:nvPr userDrawn="1">
            <p:custDataLst>
              <p:tags r:id="rId57"/>
            </p:custDataLst>
          </p:nvPr>
        </p:nvSpPr>
        <p:spPr bwMode="auto">
          <a:xfrm>
            <a:off x="2601595" y="5441950"/>
            <a:ext cx="131445" cy="48895"/>
          </a:xfrm>
          <a:custGeom>
            <a:avLst/>
            <a:gdLst>
              <a:gd name="T0" fmla="*/ 0 w 38"/>
              <a:gd name="T1" fmla="*/ 14 h 14"/>
              <a:gd name="T2" fmla="*/ 38 w 38"/>
              <a:gd name="T3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8" h="14">
                <a:moveTo>
                  <a:pt x="0" y="14"/>
                </a:moveTo>
                <a:cubicBezTo>
                  <a:pt x="13" y="9"/>
                  <a:pt x="25" y="5"/>
                  <a:pt x="38" y="0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5" name="Freeform 70"/>
          <p:cNvSpPr/>
          <p:nvPr userDrawn="1">
            <p:custDataLst>
              <p:tags r:id="rId58"/>
            </p:custDataLst>
          </p:nvPr>
        </p:nvSpPr>
        <p:spPr bwMode="auto">
          <a:xfrm>
            <a:off x="1998345" y="5543550"/>
            <a:ext cx="749300" cy="781050"/>
          </a:xfrm>
          <a:custGeom>
            <a:avLst/>
            <a:gdLst>
              <a:gd name="T0" fmla="*/ 147 w 217"/>
              <a:gd name="T1" fmla="*/ 227 h 227"/>
              <a:gd name="T2" fmla="*/ 54 w 217"/>
              <a:gd name="T3" fmla="*/ 190 h 227"/>
              <a:gd name="T4" fmla="*/ 23 w 217"/>
              <a:gd name="T5" fmla="*/ 161 h 227"/>
              <a:gd name="T6" fmla="*/ 21 w 217"/>
              <a:gd name="T7" fmla="*/ 154 h 227"/>
              <a:gd name="T8" fmla="*/ 9 w 217"/>
              <a:gd name="T9" fmla="*/ 120 h 227"/>
              <a:gd name="T10" fmla="*/ 10 w 217"/>
              <a:gd name="T11" fmla="*/ 109 h 227"/>
              <a:gd name="T12" fmla="*/ 7 w 217"/>
              <a:gd name="T13" fmla="*/ 101 h 227"/>
              <a:gd name="T14" fmla="*/ 3 w 217"/>
              <a:gd name="T15" fmla="*/ 62 h 227"/>
              <a:gd name="T16" fmla="*/ 7 w 217"/>
              <a:gd name="T17" fmla="*/ 29 h 227"/>
              <a:gd name="T18" fmla="*/ 13 w 217"/>
              <a:gd name="T19" fmla="*/ 25 h 227"/>
              <a:gd name="T20" fmla="*/ 67 w 217"/>
              <a:gd name="T21" fmla="*/ 20 h 227"/>
              <a:gd name="T22" fmla="*/ 146 w 217"/>
              <a:gd name="T23" fmla="*/ 64 h 227"/>
              <a:gd name="T24" fmla="*/ 123 w 217"/>
              <a:gd name="T25" fmla="*/ 3 h 227"/>
              <a:gd name="T26" fmla="*/ 124 w 217"/>
              <a:gd name="T27" fmla="*/ 1 h 227"/>
              <a:gd name="T28" fmla="*/ 129 w 217"/>
              <a:gd name="T29" fmla="*/ 1 h 227"/>
              <a:gd name="T30" fmla="*/ 189 w 217"/>
              <a:gd name="T31" fmla="*/ 59 h 227"/>
              <a:gd name="T32" fmla="*/ 217 w 217"/>
              <a:gd name="T33" fmla="*/ 116 h 227"/>
              <a:gd name="T34" fmla="*/ 147 w 217"/>
              <a:gd name="T35" fmla="*/ 227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17" h="227">
                <a:moveTo>
                  <a:pt x="147" y="227"/>
                </a:moveTo>
                <a:cubicBezTo>
                  <a:pt x="121" y="211"/>
                  <a:pt x="86" y="203"/>
                  <a:pt x="54" y="190"/>
                </a:cubicBezTo>
                <a:cubicBezTo>
                  <a:pt x="41" y="184"/>
                  <a:pt x="27" y="175"/>
                  <a:pt x="23" y="161"/>
                </a:cubicBezTo>
                <a:cubicBezTo>
                  <a:pt x="22" y="159"/>
                  <a:pt x="22" y="156"/>
                  <a:pt x="21" y="154"/>
                </a:cubicBezTo>
                <a:cubicBezTo>
                  <a:pt x="18" y="142"/>
                  <a:pt x="8" y="132"/>
                  <a:pt x="9" y="120"/>
                </a:cubicBezTo>
                <a:cubicBezTo>
                  <a:pt x="9" y="116"/>
                  <a:pt x="10" y="113"/>
                  <a:pt x="10" y="109"/>
                </a:cubicBezTo>
                <a:cubicBezTo>
                  <a:pt x="10" y="106"/>
                  <a:pt x="8" y="103"/>
                  <a:pt x="7" y="101"/>
                </a:cubicBezTo>
                <a:cubicBezTo>
                  <a:pt x="2" y="89"/>
                  <a:pt x="0" y="75"/>
                  <a:pt x="3" y="62"/>
                </a:cubicBezTo>
                <a:cubicBezTo>
                  <a:pt x="5" y="51"/>
                  <a:pt x="0" y="37"/>
                  <a:pt x="7" y="29"/>
                </a:cubicBezTo>
                <a:cubicBezTo>
                  <a:pt x="9" y="27"/>
                  <a:pt x="11" y="26"/>
                  <a:pt x="13" y="25"/>
                </a:cubicBezTo>
                <a:cubicBezTo>
                  <a:pt x="30" y="18"/>
                  <a:pt x="49" y="17"/>
                  <a:pt x="67" y="20"/>
                </a:cubicBezTo>
                <a:cubicBezTo>
                  <a:pt x="89" y="23"/>
                  <a:pt x="120" y="46"/>
                  <a:pt x="146" y="64"/>
                </a:cubicBezTo>
                <a:cubicBezTo>
                  <a:pt x="118" y="38"/>
                  <a:pt x="115" y="19"/>
                  <a:pt x="123" y="3"/>
                </a:cubicBezTo>
                <a:cubicBezTo>
                  <a:pt x="123" y="3"/>
                  <a:pt x="123" y="2"/>
                  <a:pt x="124" y="1"/>
                </a:cubicBezTo>
                <a:cubicBezTo>
                  <a:pt x="125" y="0"/>
                  <a:pt x="128" y="0"/>
                  <a:pt x="129" y="1"/>
                </a:cubicBezTo>
                <a:cubicBezTo>
                  <a:pt x="143" y="19"/>
                  <a:pt x="174" y="35"/>
                  <a:pt x="189" y="59"/>
                </a:cubicBezTo>
                <a:cubicBezTo>
                  <a:pt x="201" y="77"/>
                  <a:pt x="207" y="100"/>
                  <a:pt x="217" y="116"/>
                </a:cubicBezTo>
                <a:lnTo>
                  <a:pt x="147" y="227"/>
                </a:lnTo>
                <a:close/>
              </a:path>
            </a:pathLst>
          </a:custGeom>
          <a:solidFill>
            <a:srgbClr val="F2A2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6" name="Freeform 71"/>
          <p:cNvSpPr/>
          <p:nvPr userDrawn="1">
            <p:custDataLst>
              <p:tags r:id="rId59"/>
            </p:custDataLst>
          </p:nvPr>
        </p:nvSpPr>
        <p:spPr bwMode="auto">
          <a:xfrm>
            <a:off x="2494504" y="4573905"/>
            <a:ext cx="2128296" cy="2284095"/>
          </a:xfrm>
          <a:custGeom>
            <a:avLst/>
            <a:gdLst>
              <a:gd name="T0" fmla="*/ 408 w 618"/>
              <a:gd name="T1" fmla="*/ 0 h 755"/>
              <a:gd name="T2" fmla="*/ 379 w 618"/>
              <a:gd name="T3" fmla="*/ 223 h 755"/>
              <a:gd name="T4" fmla="*/ 367 w 618"/>
              <a:gd name="T5" fmla="*/ 261 h 755"/>
              <a:gd name="T6" fmla="*/ 367 w 618"/>
              <a:gd name="T7" fmla="*/ 294 h 755"/>
              <a:gd name="T8" fmla="*/ 384 w 618"/>
              <a:gd name="T9" fmla="*/ 533 h 755"/>
              <a:gd name="T10" fmla="*/ 148 w 618"/>
              <a:gd name="T11" fmla="*/ 418 h 755"/>
              <a:gd name="T12" fmla="*/ 136 w 618"/>
              <a:gd name="T13" fmla="*/ 421 h 755"/>
              <a:gd name="T14" fmla="*/ 127 w 618"/>
              <a:gd name="T15" fmla="*/ 427 h 755"/>
              <a:gd name="T16" fmla="*/ 74 w 618"/>
              <a:gd name="T17" fmla="*/ 397 h 755"/>
              <a:gd name="T18" fmla="*/ 1 w 618"/>
              <a:gd name="T19" fmla="*/ 506 h 755"/>
              <a:gd name="T20" fmla="*/ 52 w 618"/>
              <a:gd name="T21" fmla="*/ 539 h 755"/>
              <a:gd name="T22" fmla="*/ 54 w 618"/>
              <a:gd name="T23" fmla="*/ 549 h 755"/>
              <a:gd name="T24" fmla="*/ 58 w 618"/>
              <a:gd name="T25" fmla="*/ 559 h 755"/>
              <a:gd name="T26" fmla="*/ 152 w 618"/>
              <a:gd name="T27" fmla="*/ 627 h 755"/>
              <a:gd name="T28" fmla="*/ 491 w 618"/>
              <a:gd name="T29" fmla="*/ 751 h 755"/>
              <a:gd name="T30" fmla="*/ 543 w 618"/>
              <a:gd name="T31" fmla="*/ 735 h 755"/>
              <a:gd name="T32" fmla="*/ 561 w 618"/>
              <a:gd name="T33" fmla="*/ 702 h 755"/>
              <a:gd name="T34" fmla="*/ 587 w 618"/>
              <a:gd name="T35" fmla="*/ 566 h 755"/>
              <a:gd name="T36" fmla="*/ 618 w 618"/>
              <a:gd name="T37" fmla="*/ 167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352" h="3597">
                <a:moveTo>
                  <a:pt x="2211" y="0"/>
                </a:moveTo>
                <a:lnTo>
                  <a:pt x="3352" y="907"/>
                </a:lnTo>
                <a:cubicBezTo>
                  <a:pt x="3319" y="1629"/>
                  <a:pt x="3265" y="2351"/>
                  <a:pt x="3183" y="3074"/>
                </a:cubicBezTo>
                <a:cubicBezTo>
                  <a:pt x="3165" y="3245"/>
                  <a:pt x="3143" y="3417"/>
                  <a:pt x="3105" y="3585"/>
                </a:cubicBezTo>
                <a:lnTo>
                  <a:pt x="3103" y="3597"/>
                </a:lnTo>
                <a:lnTo>
                  <a:pt x="1136" y="3597"/>
                </a:lnTo>
                <a:lnTo>
                  <a:pt x="1087" y="3568"/>
                </a:lnTo>
                <a:cubicBezTo>
                  <a:pt x="997" y="3515"/>
                  <a:pt x="908" y="3460"/>
                  <a:pt x="820" y="3405"/>
                </a:cubicBezTo>
                <a:cubicBezTo>
                  <a:pt x="543" y="3226"/>
                  <a:pt x="554" y="3209"/>
                  <a:pt x="310" y="3036"/>
                </a:cubicBezTo>
                <a:cubicBezTo>
                  <a:pt x="293" y="3025"/>
                  <a:pt x="288" y="3003"/>
                  <a:pt x="288" y="2981"/>
                </a:cubicBezTo>
                <a:cubicBezTo>
                  <a:pt x="293" y="2960"/>
                  <a:pt x="277" y="2932"/>
                  <a:pt x="277" y="2927"/>
                </a:cubicBezTo>
                <a:cubicBezTo>
                  <a:pt x="272" y="2916"/>
                  <a:pt x="-5" y="2759"/>
                  <a:pt x="0" y="2748"/>
                </a:cubicBezTo>
                <a:cubicBezTo>
                  <a:pt x="103" y="2596"/>
                  <a:pt x="299" y="2313"/>
                  <a:pt x="397" y="2156"/>
                </a:cubicBezTo>
                <a:cubicBezTo>
                  <a:pt x="402" y="2150"/>
                  <a:pt x="657" y="2319"/>
                  <a:pt x="685" y="2319"/>
                </a:cubicBezTo>
                <a:cubicBezTo>
                  <a:pt x="701" y="2319"/>
                  <a:pt x="717" y="2308"/>
                  <a:pt x="733" y="2286"/>
                </a:cubicBezTo>
                <a:cubicBezTo>
                  <a:pt x="750" y="2265"/>
                  <a:pt x="777" y="2259"/>
                  <a:pt x="799" y="2270"/>
                </a:cubicBezTo>
                <a:cubicBezTo>
                  <a:pt x="1478" y="2590"/>
                  <a:pt x="1516" y="2645"/>
                  <a:pt x="2081" y="2894"/>
                </a:cubicBezTo>
                <a:cubicBezTo>
                  <a:pt x="2059" y="2634"/>
                  <a:pt x="2005" y="1922"/>
                  <a:pt x="1988" y="1597"/>
                </a:cubicBezTo>
                <a:cubicBezTo>
                  <a:pt x="1983" y="1537"/>
                  <a:pt x="1977" y="1477"/>
                  <a:pt x="1988" y="1417"/>
                </a:cubicBezTo>
                <a:cubicBezTo>
                  <a:pt x="1999" y="1347"/>
                  <a:pt x="2032" y="1282"/>
                  <a:pt x="2053" y="1211"/>
                </a:cubicBezTo>
                <a:cubicBezTo>
                  <a:pt x="2205" y="831"/>
                  <a:pt x="2254" y="413"/>
                  <a:pt x="2211" y="0"/>
                </a:cubicBezTo>
                <a:close/>
              </a:path>
            </a:pathLst>
          </a:custGeom>
          <a:solidFill>
            <a:srgbClr val="65B7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noAutofit/>
          </a:bodyPr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7" name="Freeform 72"/>
          <p:cNvSpPr/>
          <p:nvPr userDrawn="1">
            <p:custDataLst>
              <p:tags r:id="rId60"/>
            </p:custDataLst>
          </p:nvPr>
        </p:nvSpPr>
        <p:spPr bwMode="auto">
          <a:xfrm>
            <a:off x="2387600" y="5943600"/>
            <a:ext cx="360045" cy="374650"/>
          </a:xfrm>
          <a:custGeom>
            <a:avLst/>
            <a:gdLst>
              <a:gd name="T0" fmla="*/ 170 w 170"/>
              <a:gd name="T1" fmla="*/ 0 h 177"/>
              <a:gd name="T2" fmla="*/ 44 w 170"/>
              <a:gd name="T3" fmla="*/ 156 h 177"/>
              <a:gd name="T4" fmla="*/ 0 w 170"/>
              <a:gd name="T5" fmla="*/ 154 h 177"/>
              <a:gd name="T6" fmla="*/ 51 w 170"/>
              <a:gd name="T7" fmla="*/ 177 h 177"/>
              <a:gd name="T8" fmla="*/ 170 w 170"/>
              <a:gd name="T9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0" h="177">
                <a:moveTo>
                  <a:pt x="170" y="0"/>
                </a:moveTo>
                <a:lnTo>
                  <a:pt x="44" y="156"/>
                </a:lnTo>
                <a:lnTo>
                  <a:pt x="0" y="154"/>
                </a:lnTo>
                <a:lnTo>
                  <a:pt x="51" y="177"/>
                </a:lnTo>
                <a:lnTo>
                  <a:pt x="170" y="0"/>
                </a:lnTo>
                <a:close/>
              </a:path>
            </a:pathLst>
          </a:custGeom>
          <a:solidFill>
            <a:srgbClr val="D967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8" name="Freeform 73"/>
          <p:cNvSpPr/>
          <p:nvPr userDrawn="1">
            <p:custDataLst>
              <p:tags r:id="rId61"/>
            </p:custDataLst>
          </p:nvPr>
        </p:nvSpPr>
        <p:spPr bwMode="auto">
          <a:xfrm>
            <a:off x="2671445" y="6043295"/>
            <a:ext cx="271145" cy="450850"/>
          </a:xfrm>
          <a:custGeom>
            <a:avLst/>
            <a:gdLst>
              <a:gd name="T0" fmla="*/ 75 w 79"/>
              <a:gd name="T1" fmla="*/ 1 h 131"/>
              <a:gd name="T2" fmla="*/ 0 w 79"/>
              <a:gd name="T3" fmla="*/ 113 h 131"/>
              <a:gd name="T4" fmla="*/ 2 w 79"/>
              <a:gd name="T5" fmla="*/ 120 h 131"/>
              <a:gd name="T6" fmla="*/ 4 w 79"/>
              <a:gd name="T7" fmla="*/ 131 h 131"/>
              <a:gd name="T8" fmla="*/ 79 w 79"/>
              <a:gd name="T9" fmla="*/ 0 h 131"/>
              <a:gd name="T10" fmla="*/ 75 w 79"/>
              <a:gd name="T11" fmla="*/ 1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" h="131">
                <a:moveTo>
                  <a:pt x="75" y="1"/>
                </a:moveTo>
                <a:cubicBezTo>
                  <a:pt x="0" y="113"/>
                  <a:pt x="0" y="113"/>
                  <a:pt x="0" y="113"/>
                </a:cubicBezTo>
                <a:cubicBezTo>
                  <a:pt x="0" y="113"/>
                  <a:pt x="2" y="117"/>
                  <a:pt x="2" y="120"/>
                </a:cubicBezTo>
                <a:cubicBezTo>
                  <a:pt x="2" y="123"/>
                  <a:pt x="1" y="128"/>
                  <a:pt x="4" y="131"/>
                </a:cubicBezTo>
                <a:cubicBezTo>
                  <a:pt x="79" y="0"/>
                  <a:pt x="79" y="0"/>
                  <a:pt x="79" y="0"/>
                </a:cubicBezTo>
                <a:lnTo>
                  <a:pt x="75" y="1"/>
                </a:lnTo>
                <a:close/>
              </a:path>
            </a:pathLst>
          </a:custGeom>
          <a:solidFill>
            <a:srgbClr val="3F93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9" name="Freeform 74"/>
          <p:cNvSpPr/>
          <p:nvPr userDrawn="1">
            <p:custDataLst>
              <p:tags r:id="rId62"/>
            </p:custDataLst>
          </p:nvPr>
        </p:nvSpPr>
        <p:spPr bwMode="auto">
          <a:xfrm>
            <a:off x="3905885" y="6667500"/>
            <a:ext cx="589915" cy="176530"/>
          </a:xfrm>
          <a:custGeom>
            <a:avLst/>
            <a:gdLst>
              <a:gd name="T0" fmla="*/ 0 w 233"/>
              <a:gd name="T1" fmla="*/ 121 h 121"/>
              <a:gd name="T2" fmla="*/ 138 w 233"/>
              <a:gd name="T3" fmla="*/ 14 h 121"/>
              <a:gd name="T4" fmla="*/ 233 w 233"/>
              <a:gd name="T5" fmla="*/ 3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3" h="121">
                <a:moveTo>
                  <a:pt x="0" y="121"/>
                </a:moveTo>
                <a:cubicBezTo>
                  <a:pt x="33" y="67"/>
                  <a:pt x="79" y="36"/>
                  <a:pt x="138" y="14"/>
                </a:cubicBezTo>
                <a:cubicBezTo>
                  <a:pt x="171" y="1"/>
                  <a:pt x="206" y="0"/>
                  <a:pt x="233" y="3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83" name="Freeform 78"/>
          <p:cNvSpPr/>
          <p:nvPr userDrawn="1">
            <p:custDataLst>
              <p:tags r:id="rId63"/>
            </p:custDataLst>
          </p:nvPr>
        </p:nvSpPr>
        <p:spPr bwMode="auto">
          <a:xfrm>
            <a:off x="4057650" y="6773545"/>
            <a:ext cx="67945" cy="33655"/>
          </a:xfrm>
          <a:custGeom>
            <a:avLst/>
            <a:gdLst>
              <a:gd name="T0" fmla="*/ 0 w 20"/>
              <a:gd name="T1" fmla="*/ 10 h 10"/>
              <a:gd name="T2" fmla="*/ 20 w 20"/>
              <a:gd name="T3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10">
                <a:moveTo>
                  <a:pt x="0" y="10"/>
                </a:moveTo>
                <a:cubicBezTo>
                  <a:pt x="7" y="6"/>
                  <a:pt x="13" y="3"/>
                  <a:pt x="20" y="0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84" name="Freeform 79"/>
          <p:cNvSpPr/>
          <p:nvPr userDrawn="1">
            <p:custDataLst>
              <p:tags r:id="rId64"/>
            </p:custDataLst>
          </p:nvPr>
        </p:nvSpPr>
        <p:spPr bwMode="auto">
          <a:xfrm>
            <a:off x="4173855" y="6735445"/>
            <a:ext cx="69850" cy="25400"/>
          </a:xfrm>
          <a:custGeom>
            <a:avLst/>
            <a:gdLst>
              <a:gd name="T0" fmla="*/ 0 w 20"/>
              <a:gd name="T1" fmla="*/ 7 h 7"/>
              <a:gd name="T2" fmla="*/ 20 w 20"/>
              <a:gd name="T3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" h="7">
                <a:moveTo>
                  <a:pt x="0" y="7"/>
                </a:moveTo>
                <a:cubicBezTo>
                  <a:pt x="7" y="4"/>
                  <a:pt x="13" y="2"/>
                  <a:pt x="20" y="0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85" name="Freeform 80"/>
          <p:cNvSpPr/>
          <p:nvPr userDrawn="1">
            <p:custDataLst>
              <p:tags r:id="rId65"/>
            </p:custDataLst>
          </p:nvPr>
        </p:nvSpPr>
        <p:spPr bwMode="auto">
          <a:xfrm>
            <a:off x="4298950" y="6718300"/>
            <a:ext cx="61595" cy="10795"/>
          </a:xfrm>
          <a:custGeom>
            <a:avLst/>
            <a:gdLst>
              <a:gd name="T0" fmla="*/ 0 w 18"/>
              <a:gd name="T1" fmla="*/ 3 h 3"/>
              <a:gd name="T2" fmla="*/ 18 w 18"/>
              <a:gd name="T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" h="3">
                <a:moveTo>
                  <a:pt x="0" y="3"/>
                </a:moveTo>
                <a:cubicBezTo>
                  <a:pt x="6" y="1"/>
                  <a:pt x="12" y="1"/>
                  <a:pt x="18" y="0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86" name="Freeform 81"/>
          <p:cNvSpPr/>
          <p:nvPr userDrawn="1">
            <p:custDataLst>
              <p:tags r:id="rId66"/>
            </p:custDataLst>
          </p:nvPr>
        </p:nvSpPr>
        <p:spPr bwMode="auto">
          <a:xfrm>
            <a:off x="4415155" y="6713855"/>
            <a:ext cx="31750" cy="0"/>
          </a:xfrm>
          <a:custGeom>
            <a:avLst/>
            <a:gdLst>
              <a:gd name="T0" fmla="*/ 0 w 9"/>
              <a:gd name="T1" fmla="*/ 9 w 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9">
                <a:moveTo>
                  <a:pt x="0" y="0"/>
                </a:moveTo>
                <a:cubicBezTo>
                  <a:pt x="3" y="0"/>
                  <a:pt x="6" y="0"/>
                  <a:pt x="9" y="0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87" name="Freeform 82"/>
          <p:cNvSpPr/>
          <p:nvPr userDrawn="1">
            <p:custDataLst>
              <p:tags r:id="rId67"/>
            </p:custDataLst>
          </p:nvPr>
        </p:nvSpPr>
        <p:spPr bwMode="auto">
          <a:xfrm>
            <a:off x="3757295" y="5484495"/>
            <a:ext cx="86995" cy="1100455"/>
          </a:xfrm>
          <a:custGeom>
            <a:avLst/>
            <a:gdLst>
              <a:gd name="T0" fmla="*/ 0 w 25"/>
              <a:gd name="T1" fmla="*/ 0 h 319"/>
              <a:gd name="T2" fmla="*/ 25 w 25"/>
              <a:gd name="T3" fmla="*/ 319 h 3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319">
                <a:moveTo>
                  <a:pt x="0" y="0"/>
                </a:moveTo>
                <a:cubicBezTo>
                  <a:pt x="0" y="107"/>
                  <a:pt x="9" y="213"/>
                  <a:pt x="25" y="319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88" name="Freeform 83"/>
          <p:cNvSpPr/>
          <p:nvPr userDrawn="1">
            <p:custDataLst>
              <p:tags r:id="rId68"/>
            </p:custDataLst>
          </p:nvPr>
        </p:nvSpPr>
        <p:spPr bwMode="auto">
          <a:xfrm>
            <a:off x="3547745" y="6280150"/>
            <a:ext cx="264795" cy="127000"/>
          </a:xfrm>
          <a:custGeom>
            <a:avLst/>
            <a:gdLst>
              <a:gd name="T0" fmla="*/ 0 w 77"/>
              <a:gd name="T1" fmla="*/ 0 h 37"/>
              <a:gd name="T2" fmla="*/ 77 w 77"/>
              <a:gd name="T3" fmla="*/ 37 h 37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7" h="37">
                <a:moveTo>
                  <a:pt x="0" y="0"/>
                </a:moveTo>
                <a:cubicBezTo>
                  <a:pt x="26" y="12"/>
                  <a:pt x="52" y="24"/>
                  <a:pt x="77" y="37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89" name="Freeform 84"/>
          <p:cNvSpPr/>
          <p:nvPr userDrawn="1">
            <p:custDataLst>
              <p:tags r:id="rId69"/>
            </p:custDataLst>
          </p:nvPr>
        </p:nvSpPr>
        <p:spPr bwMode="auto">
          <a:xfrm>
            <a:off x="2353945" y="3433445"/>
            <a:ext cx="664845" cy="527050"/>
          </a:xfrm>
          <a:custGeom>
            <a:avLst/>
            <a:gdLst>
              <a:gd name="T0" fmla="*/ 0 w 193"/>
              <a:gd name="T1" fmla="*/ 1 h 153"/>
              <a:gd name="T2" fmla="*/ 27 w 193"/>
              <a:gd name="T3" fmla="*/ 87 h 153"/>
              <a:gd name="T4" fmla="*/ 96 w 193"/>
              <a:gd name="T5" fmla="*/ 151 h 153"/>
              <a:gd name="T6" fmla="*/ 149 w 193"/>
              <a:gd name="T7" fmla="*/ 99 h 153"/>
              <a:gd name="T8" fmla="*/ 193 w 193"/>
              <a:gd name="T9" fmla="*/ 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3" h="153">
                <a:moveTo>
                  <a:pt x="0" y="1"/>
                </a:moveTo>
                <a:cubicBezTo>
                  <a:pt x="0" y="31"/>
                  <a:pt x="10" y="61"/>
                  <a:pt x="27" y="87"/>
                </a:cubicBezTo>
                <a:cubicBezTo>
                  <a:pt x="43" y="112"/>
                  <a:pt x="70" y="135"/>
                  <a:pt x="96" y="151"/>
                </a:cubicBezTo>
                <a:cubicBezTo>
                  <a:pt x="98" y="153"/>
                  <a:pt x="137" y="115"/>
                  <a:pt x="149" y="99"/>
                </a:cubicBezTo>
                <a:cubicBezTo>
                  <a:pt x="173" y="67"/>
                  <a:pt x="193" y="31"/>
                  <a:pt x="193" y="0"/>
                </a:cubicBezTo>
              </a:path>
            </a:pathLst>
          </a:custGeom>
          <a:noFill/>
          <a:ln w="11113" cap="rnd">
            <a:solidFill>
              <a:srgbClr val="3A212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90" name="Oval 85"/>
          <p:cNvSpPr>
            <a:spLocks noChangeArrowheads="1"/>
          </p:cNvSpPr>
          <p:nvPr userDrawn="1">
            <p:custDataLst>
              <p:tags r:id="rId70"/>
            </p:custDataLst>
          </p:nvPr>
        </p:nvSpPr>
        <p:spPr bwMode="auto">
          <a:xfrm>
            <a:off x="2626995" y="3954145"/>
            <a:ext cx="109855" cy="109855"/>
          </a:xfrm>
          <a:prstGeom prst="ellipse">
            <a:avLst/>
          </a:prstGeom>
          <a:solidFill>
            <a:srgbClr val="FFDEBB"/>
          </a:solidFill>
          <a:ln w="11113" cap="rnd">
            <a:solidFill>
              <a:srgbClr val="3A2120"/>
            </a:solidFill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ctrTitle" idx="17826049" hasCustomPrompt="1"/>
            <p:custDataLst>
              <p:tags r:id="rId71"/>
            </p:custDataLst>
          </p:nvPr>
        </p:nvSpPr>
        <p:spPr>
          <a:xfrm>
            <a:off x="4823883" y="3530600"/>
            <a:ext cx="6352117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r"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r>
              <a:rPr lang="zh-CN" altLang="en-US"/>
              <a:t>单击此处添加章节标题</a:t>
            </a:r>
            <a:endParaRPr lang="zh-CN" alt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idx="17826561" hasCustomPrompt="1"/>
            <p:custDataLst>
              <p:tags r:id="rId72"/>
            </p:custDataLst>
          </p:nvPr>
        </p:nvSpPr>
        <p:spPr>
          <a:xfrm>
            <a:off x="9648825" y="1905000"/>
            <a:ext cx="1527175" cy="1524000"/>
          </a:xfrm>
          <a:noFill/>
        </p:spPr>
        <p:txBody>
          <a:bodyPr lIns="0" tIns="0" rIns="0" bIns="0" anchor="ctr">
            <a:normAutofit/>
          </a:bodyPr>
          <a:lstStyle>
            <a:lvl1pPr marL="0" indent="0" algn="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7200" b="1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01</a:t>
            </a:r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54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汉仪雅酷黑-95J" panose="00020600040101010101" charset="-122"/>
            </a:endParaRPr>
          </a:p>
        </p:txBody>
      </p:sp>
      <p:sp>
        <p:nvSpPr>
          <p:cNvPr id="2" name="矩形: 圆角 6"/>
          <p:cNvSpPr/>
          <p:nvPr userDrawn="1">
            <p:custDataLst>
              <p:tags r:id="rId3"/>
            </p:custDataLst>
          </p:nvPr>
        </p:nvSpPr>
        <p:spPr>
          <a:xfrm>
            <a:off x="285433" y="271145"/>
            <a:ext cx="11621135" cy="6299200"/>
          </a:xfrm>
          <a:prstGeom prst="roundRect">
            <a:avLst>
              <a:gd name="adj" fmla="val 2097"/>
            </a:avLst>
          </a:prstGeom>
          <a:solidFill>
            <a:schemeClr val="bg2"/>
          </a:solidFill>
          <a:ln w="1270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63" name="Freeform 33"/>
          <p:cNvSpPr/>
          <p:nvPr userDrawn="1">
            <p:custDataLst>
              <p:tags r:id="rId4"/>
            </p:custDataLst>
          </p:nvPr>
        </p:nvSpPr>
        <p:spPr bwMode="auto">
          <a:xfrm>
            <a:off x="10802620" y="5755005"/>
            <a:ext cx="449580" cy="410845"/>
          </a:xfrm>
          <a:custGeom>
            <a:avLst/>
            <a:gdLst>
              <a:gd name="T0" fmla="*/ 0 w 135"/>
              <a:gd name="T1" fmla="*/ 81 h 123"/>
              <a:gd name="T2" fmla="*/ 13 w 135"/>
              <a:gd name="T3" fmla="*/ 123 h 123"/>
              <a:gd name="T4" fmla="*/ 24 w 135"/>
              <a:gd name="T5" fmla="*/ 42 h 123"/>
              <a:gd name="T6" fmla="*/ 26 w 135"/>
              <a:gd name="T7" fmla="*/ 37 h 123"/>
              <a:gd name="T8" fmla="*/ 31 w 135"/>
              <a:gd name="T9" fmla="*/ 34 h 123"/>
              <a:gd name="T10" fmla="*/ 130 w 135"/>
              <a:gd name="T11" fmla="*/ 0 h 123"/>
              <a:gd name="T12" fmla="*/ 134 w 135"/>
              <a:gd name="T13" fmla="*/ 1 h 123"/>
              <a:gd name="T14" fmla="*/ 135 w 135"/>
              <a:gd name="T15" fmla="*/ 4 h 123"/>
              <a:gd name="T16" fmla="*/ 134 w 135"/>
              <a:gd name="T17" fmla="*/ 19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5" h="123">
                <a:moveTo>
                  <a:pt x="0" y="81"/>
                </a:moveTo>
                <a:cubicBezTo>
                  <a:pt x="3" y="96"/>
                  <a:pt x="7" y="110"/>
                  <a:pt x="13" y="123"/>
                </a:cubicBezTo>
                <a:cubicBezTo>
                  <a:pt x="17" y="96"/>
                  <a:pt x="21" y="69"/>
                  <a:pt x="24" y="42"/>
                </a:cubicBezTo>
                <a:cubicBezTo>
                  <a:pt x="25" y="40"/>
                  <a:pt x="25" y="38"/>
                  <a:pt x="26" y="37"/>
                </a:cubicBezTo>
                <a:cubicBezTo>
                  <a:pt x="27" y="35"/>
                  <a:pt x="29" y="35"/>
                  <a:pt x="31" y="34"/>
                </a:cubicBezTo>
                <a:cubicBezTo>
                  <a:pt x="63" y="21"/>
                  <a:pt x="96" y="10"/>
                  <a:pt x="130" y="0"/>
                </a:cubicBezTo>
                <a:cubicBezTo>
                  <a:pt x="131" y="0"/>
                  <a:pt x="133" y="0"/>
                  <a:pt x="134" y="1"/>
                </a:cubicBezTo>
                <a:cubicBezTo>
                  <a:pt x="135" y="2"/>
                  <a:pt x="135" y="3"/>
                  <a:pt x="135" y="4"/>
                </a:cubicBezTo>
                <a:cubicBezTo>
                  <a:pt x="135" y="9"/>
                  <a:pt x="134" y="14"/>
                  <a:pt x="134" y="19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64" name="Freeform 34"/>
          <p:cNvSpPr/>
          <p:nvPr userDrawn="1">
            <p:custDataLst>
              <p:tags r:id="rId5"/>
            </p:custDataLst>
          </p:nvPr>
        </p:nvSpPr>
        <p:spPr bwMode="auto">
          <a:xfrm>
            <a:off x="10988675" y="5886450"/>
            <a:ext cx="189865" cy="229870"/>
          </a:xfrm>
          <a:custGeom>
            <a:avLst/>
            <a:gdLst>
              <a:gd name="T0" fmla="*/ 0 w 57"/>
              <a:gd name="T1" fmla="*/ 15 h 69"/>
              <a:gd name="T2" fmla="*/ 10 w 57"/>
              <a:gd name="T3" fmla="*/ 3 h 69"/>
              <a:gd name="T4" fmla="*/ 24 w 57"/>
              <a:gd name="T5" fmla="*/ 3 h 69"/>
              <a:gd name="T6" fmla="*/ 26 w 57"/>
              <a:gd name="T7" fmla="*/ 24 h 69"/>
              <a:gd name="T8" fmla="*/ 4 w 57"/>
              <a:gd name="T9" fmla="*/ 69 h 69"/>
              <a:gd name="T10" fmla="*/ 57 w 57"/>
              <a:gd name="T11" fmla="*/ 56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" h="69">
                <a:moveTo>
                  <a:pt x="0" y="15"/>
                </a:moveTo>
                <a:cubicBezTo>
                  <a:pt x="3" y="10"/>
                  <a:pt x="6" y="6"/>
                  <a:pt x="10" y="3"/>
                </a:cubicBezTo>
                <a:cubicBezTo>
                  <a:pt x="14" y="1"/>
                  <a:pt x="20" y="0"/>
                  <a:pt x="24" y="3"/>
                </a:cubicBezTo>
                <a:cubicBezTo>
                  <a:pt x="30" y="8"/>
                  <a:pt x="28" y="17"/>
                  <a:pt x="26" y="24"/>
                </a:cubicBezTo>
                <a:cubicBezTo>
                  <a:pt x="21" y="40"/>
                  <a:pt x="16" y="57"/>
                  <a:pt x="4" y="69"/>
                </a:cubicBezTo>
                <a:cubicBezTo>
                  <a:pt x="21" y="63"/>
                  <a:pt x="39" y="59"/>
                  <a:pt x="57" y="56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68" name="Freeform 35"/>
          <p:cNvSpPr/>
          <p:nvPr userDrawn="1">
            <p:custDataLst>
              <p:tags r:id="rId6"/>
            </p:custDataLst>
          </p:nvPr>
        </p:nvSpPr>
        <p:spPr bwMode="auto">
          <a:xfrm>
            <a:off x="746125" y="629285"/>
            <a:ext cx="136525" cy="345440"/>
          </a:xfrm>
          <a:custGeom>
            <a:avLst/>
            <a:gdLst>
              <a:gd name="T0" fmla="*/ 61 w 61"/>
              <a:gd name="T1" fmla="*/ 0 h 154"/>
              <a:gd name="T2" fmla="*/ 9 w 61"/>
              <a:gd name="T3" fmla="*/ 68 h 154"/>
              <a:gd name="T4" fmla="*/ 11 w 61"/>
              <a:gd name="T5" fmla="*/ 154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1" h="154">
                <a:moveTo>
                  <a:pt x="61" y="0"/>
                </a:moveTo>
                <a:cubicBezTo>
                  <a:pt x="34" y="16"/>
                  <a:pt x="16" y="41"/>
                  <a:pt x="9" y="68"/>
                </a:cubicBezTo>
                <a:cubicBezTo>
                  <a:pt x="1" y="96"/>
                  <a:pt x="0" y="124"/>
                  <a:pt x="11" y="154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69" name="Freeform 36"/>
          <p:cNvSpPr/>
          <p:nvPr userDrawn="1">
            <p:custDataLst>
              <p:tags r:id="rId7"/>
            </p:custDataLst>
          </p:nvPr>
        </p:nvSpPr>
        <p:spPr bwMode="auto">
          <a:xfrm>
            <a:off x="1245870" y="777240"/>
            <a:ext cx="136525" cy="345440"/>
          </a:xfrm>
          <a:custGeom>
            <a:avLst/>
            <a:gdLst>
              <a:gd name="T0" fmla="*/ 0 w 61"/>
              <a:gd name="T1" fmla="*/ 154 h 154"/>
              <a:gd name="T2" fmla="*/ 52 w 61"/>
              <a:gd name="T3" fmla="*/ 86 h 154"/>
              <a:gd name="T4" fmla="*/ 50 w 61"/>
              <a:gd name="T5" fmla="*/ 0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1" h="154">
                <a:moveTo>
                  <a:pt x="0" y="154"/>
                </a:moveTo>
                <a:cubicBezTo>
                  <a:pt x="27" y="138"/>
                  <a:pt x="45" y="113"/>
                  <a:pt x="52" y="86"/>
                </a:cubicBezTo>
                <a:cubicBezTo>
                  <a:pt x="60" y="59"/>
                  <a:pt x="61" y="30"/>
                  <a:pt x="50" y="0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0" name="Freeform 37"/>
          <p:cNvSpPr/>
          <p:nvPr userDrawn="1">
            <p:custDataLst>
              <p:tags r:id="rId8"/>
            </p:custDataLst>
          </p:nvPr>
        </p:nvSpPr>
        <p:spPr bwMode="auto">
          <a:xfrm>
            <a:off x="810895" y="725805"/>
            <a:ext cx="148590" cy="214630"/>
          </a:xfrm>
          <a:custGeom>
            <a:avLst/>
            <a:gdLst>
              <a:gd name="T0" fmla="*/ 0 w 66"/>
              <a:gd name="T1" fmla="*/ 85 h 96"/>
              <a:gd name="T2" fmla="*/ 58 w 66"/>
              <a:gd name="T3" fmla="*/ 0 h 96"/>
              <a:gd name="T4" fmla="*/ 66 w 66"/>
              <a:gd name="T5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6" h="96">
                <a:moveTo>
                  <a:pt x="0" y="85"/>
                </a:moveTo>
                <a:cubicBezTo>
                  <a:pt x="19" y="56"/>
                  <a:pt x="39" y="28"/>
                  <a:pt x="58" y="0"/>
                </a:cubicBezTo>
                <a:cubicBezTo>
                  <a:pt x="61" y="32"/>
                  <a:pt x="64" y="64"/>
                  <a:pt x="66" y="96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1" name="Freeform 38"/>
          <p:cNvSpPr/>
          <p:nvPr userDrawn="1">
            <p:custDataLst>
              <p:tags r:id="rId9"/>
            </p:custDataLst>
          </p:nvPr>
        </p:nvSpPr>
        <p:spPr bwMode="auto">
          <a:xfrm>
            <a:off x="876300" y="821690"/>
            <a:ext cx="74295" cy="13970"/>
          </a:xfrm>
          <a:custGeom>
            <a:avLst/>
            <a:gdLst>
              <a:gd name="T0" fmla="*/ 0 w 33"/>
              <a:gd name="T1" fmla="*/ 0 h 6"/>
              <a:gd name="T2" fmla="*/ 33 w 33"/>
              <a:gd name="T3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3" h="6">
                <a:moveTo>
                  <a:pt x="0" y="0"/>
                </a:moveTo>
                <a:cubicBezTo>
                  <a:pt x="11" y="1"/>
                  <a:pt x="22" y="3"/>
                  <a:pt x="33" y="6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2" name="Freeform 39"/>
          <p:cNvSpPr/>
          <p:nvPr userDrawn="1">
            <p:custDataLst>
              <p:tags r:id="rId10"/>
            </p:custDataLst>
          </p:nvPr>
        </p:nvSpPr>
        <p:spPr bwMode="auto">
          <a:xfrm>
            <a:off x="1035050" y="857885"/>
            <a:ext cx="78740" cy="20320"/>
          </a:xfrm>
          <a:custGeom>
            <a:avLst/>
            <a:gdLst>
              <a:gd name="T0" fmla="*/ 0 w 35"/>
              <a:gd name="T1" fmla="*/ 0 h 9"/>
              <a:gd name="T2" fmla="*/ 35 w 35"/>
              <a:gd name="T3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5" h="9">
                <a:moveTo>
                  <a:pt x="0" y="0"/>
                </a:moveTo>
                <a:cubicBezTo>
                  <a:pt x="12" y="3"/>
                  <a:pt x="23" y="6"/>
                  <a:pt x="35" y="9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3" name="Freeform 40"/>
          <p:cNvSpPr/>
          <p:nvPr userDrawn="1">
            <p:custDataLst>
              <p:tags r:id="rId11"/>
            </p:custDataLst>
          </p:nvPr>
        </p:nvSpPr>
        <p:spPr bwMode="auto">
          <a:xfrm>
            <a:off x="1062355" y="831215"/>
            <a:ext cx="17780" cy="92075"/>
          </a:xfrm>
          <a:custGeom>
            <a:avLst/>
            <a:gdLst>
              <a:gd name="T0" fmla="*/ 8 w 8"/>
              <a:gd name="T1" fmla="*/ 0 h 41"/>
              <a:gd name="T2" fmla="*/ 0 w 8"/>
              <a:gd name="T3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41">
                <a:moveTo>
                  <a:pt x="8" y="0"/>
                </a:moveTo>
                <a:cubicBezTo>
                  <a:pt x="5" y="14"/>
                  <a:pt x="2" y="27"/>
                  <a:pt x="0" y="41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4" name="Freeform 41"/>
          <p:cNvSpPr/>
          <p:nvPr userDrawn="1">
            <p:custDataLst>
              <p:tags r:id="rId12"/>
            </p:custDataLst>
          </p:nvPr>
        </p:nvSpPr>
        <p:spPr bwMode="auto">
          <a:xfrm>
            <a:off x="1141095" y="795655"/>
            <a:ext cx="138430" cy="221615"/>
          </a:xfrm>
          <a:custGeom>
            <a:avLst/>
            <a:gdLst>
              <a:gd name="T0" fmla="*/ 0 w 62"/>
              <a:gd name="T1" fmla="*/ 89 h 99"/>
              <a:gd name="T2" fmla="*/ 24 w 62"/>
              <a:gd name="T3" fmla="*/ 0 h 99"/>
              <a:gd name="T4" fmla="*/ 53 w 62"/>
              <a:gd name="T5" fmla="*/ 10 h 99"/>
              <a:gd name="T6" fmla="*/ 54 w 62"/>
              <a:gd name="T7" fmla="*/ 38 h 99"/>
              <a:gd name="T8" fmla="*/ 38 w 62"/>
              <a:gd name="T9" fmla="*/ 43 h 99"/>
              <a:gd name="T10" fmla="*/ 60 w 62"/>
              <a:gd name="T11" fmla="*/ 68 h 99"/>
              <a:gd name="T12" fmla="*/ 55 w 62"/>
              <a:gd name="T13" fmla="*/ 81 h 99"/>
              <a:gd name="T14" fmla="*/ 40 w 62"/>
              <a:gd name="T15" fmla="*/ 96 h 99"/>
              <a:gd name="T16" fmla="*/ 19 w 62"/>
              <a:gd name="T17" fmla="*/ 95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2" h="99">
                <a:moveTo>
                  <a:pt x="0" y="89"/>
                </a:moveTo>
                <a:cubicBezTo>
                  <a:pt x="9" y="60"/>
                  <a:pt x="17" y="30"/>
                  <a:pt x="24" y="0"/>
                </a:cubicBezTo>
                <a:cubicBezTo>
                  <a:pt x="34" y="0"/>
                  <a:pt x="46" y="2"/>
                  <a:pt x="53" y="10"/>
                </a:cubicBezTo>
                <a:cubicBezTo>
                  <a:pt x="61" y="17"/>
                  <a:pt x="62" y="32"/>
                  <a:pt x="54" y="38"/>
                </a:cubicBezTo>
                <a:cubicBezTo>
                  <a:pt x="49" y="42"/>
                  <a:pt x="44" y="42"/>
                  <a:pt x="38" y="43"/>
                </a:cubicBezTo>
                <a:cubicBezTo>
                  <a:pt x="50" y="46"/>
                  <a:pt x="60" y="56"/>
                  <a:pt x="60" y="68"/>
                </a:cubicBezTo>
                <a:cubicBezTo>
                  <a:pt x="59" y="73"/>
                  <a:pt x="58" y="77"/>
                  <a:pt x="55" y="81"/>
                </a:cubicBezTo>
                <a:cubicBezTo>
                  <a:pt x="52" y="88"/>
                  <a:pt x="46" y="93"/>
                  <a:pt x="40" y="96"/>
                </a:cubicBezTo>
                <a:cubicBezTo>
                  <a:pt x="33" y="99"/>
                  <a:pt x="25" y="99"/>
                  <a:pt x="19" y="95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5" name="Freeform 42"/>
          <p:cNvSpPr/>
          <p:nvPr userDrawn="1">
            <p:custDataLst>
              <p:tags r:id="rId13"/>
            </p:custDataLst>
          </p:nvPr>
        </p:nvSpPr>
        <p:spPr bwMode="auto">
          <a:xfrm>
            <a:off x="1411605" y="743585"/>
            <a:ext cx="40640" cy="67310"/>
          </a:xfrm>
          <a:custGeom>
            <a:avLst/>
            <a:gdLst>
              <a:gd name="T0" fmla="*/ 1 w 18"/>
              <a:gd name="T1" fmla="*/ 5 h 30"/>
              <a:gd name="T2" fmla="*/ 12 w 18"/>
              <a:gd name="T3" fmla="*/ 1 h 30"/>
              <a:gd name="T4" fmla="*/ 17 w 18"/>
              <a:gd name="T5" fmla="*/ 10 h 30"/>
              <a:gd name="T6" fmla="*/ 14 w 18"/>
              <a:gd name="T7" fmla="*/ 14 h 30"/>
              <a:gd name="T8" fmla="*/ 0 w 18"/>
              <a:gd name="T9" fmla="*/ 27 h 30"/>
              <a:gd name="T10" fmla="*/ 15 w 18"/>
              <a:gd name="T11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" h="30">
                <a:moveTo>
                  <a:pt x="1" y="5"/>
                </a:moveTo>
                <a:cubicBezTo>
                  <a:pt x="4" y="2"/>
                  <a:pt x="8" y="0"/>
                  <a:pt x="12" y="1"/>
                </a:cubicBezTo>
                <a:cubicBezTo>
                  <a:pt x="15" y="2"/>
                  <a:pt x="18" y="6"/>
                  <a:pt x="17" y="10"/>
                </a:cubicBezTo>
                <a:cubicBezTo>
                  <a:pt x="17" y="11"/>
                  <a:pt x="15" y="12"/>
                  <a:pt x="14" y="14"/>
                </a:cubicBezTo>
                <a:cubicBezTo>
                  <a:pt x="10" y="18"/>
                  <a:pt x="5" y="23"/>
                  <a:pt x="0" y="27"/>
                </a:cubicBezTo>
                <a:cubicBezTo>
                  <a:pt x="5" y="27"/>
                  <a:pt x="10" y="28"/>
                  <a:pt x="15" y="30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7" name="Freeform 46"/>
          <p:cNvSpPr/>
          <p:nvPr userDrawn="1">
            <p:custDataLst>
              <p:tags r:id="rId14"/>
            </p:custDataLst>
          </p:nvPr>
        </p:nvSpPr>
        <p:spPr bwMode="auto">
          <a:xfrm>
            <a:off x="10672445" y="717550"/>
            <a:ext cx="146050" cy="297815"/>
          </a:xfrm>
          <a:custGeom>
            <a:avLst/>
            <a:gdLst>
              <a:gd name="T0" fmla="*/ 0 w 38"/>
              <a:gd name="T1" fmla="*/ 31 h 77"/>
              <a:gd name="T2" fmla="*/ 38 w 38"/>
              <a:gd name="T3" fmla="*/ 0 h 77"/>
              <a:gd name="T4" fmla="*/ 17 w 38"/>
              <a:gd name="T5" fmla="*/ 77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" h="77">
                <a:moveTo>
                  <a:pt x="0" y="31"/>
                </a:moveTo>
                <a:cubicBezTo>
                  <a:pt x="13" y="21"/>
                  <a:pt x="25" y="11"/>
                  <a:pt x="38" y="0"/>
                </a:cubicBezTo>
                <a:cubicBezTo>
                  <a:pt x="31" y="26"/>
                  <a:pt x="24" y="52"/>
                  <a:pt x="17" y="77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8" name="Freeform 47"/>
          <p:cNvSpPr/>
          <p:nvPr userDrawn="1">
            <p:custDataLst>
              <p:tags r:id="rId15"/>
            </p:custDataLst>
          </p:nvPr>
        </p:nvSpPr>
        <p:spPr bwMode="auto">
          <a:xfrm>
            <a:off x="10892155" y="922020"/>
            <a:ext cx="146050" cy="19685"/>
          </a:xfrm>
          <a:custGeom>
            <a:avLst/>
            <a:gdLst>
              <a:gd name="T0" fmla="*/ 0 w 38"/>
              <a:gd name="T1" fmla="*/ 0 h 5"/>
              <a:gd name="T2" fmla="*/ 38 w 38"/>
              <a:gd name="T3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8" h="5">
                <a:moveTo>
                  <a:pt x="0" y="0"/>
                </a:moveTo>
                <a:cubicBezTo>
                  <a:pt x="13" y="1"/>
                  <a:pt x="26" y="2"/>
                  <a:pt x="38" y="5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79" name="Freeform 48"/>
          <p:cNvSpPr/>
          <p:nvPr userDrawn="1">
            <p:custDataLst>
              <p:tags r:id="rId16"/>
            </p:custDataLst>
          </p:nvPr>
        </p:nvSpPr>
        <p:spPr bwMode="auto">
          <a:xfrm>
            <a:off x="10950575" y="852805"/>
            <a:ext cx="26670" cy="127635"/>
          </a:xfrm>
          <a:custGeom>
            <a:avLst/>
            <a:gdLst>
              <a:gd name="T0" fmla="*/ 7 w 7"/>
              <a:gd name="T1" fmla="*/ 0 h 33"/>
              <a:gd name="T2" fmla="*/ 0 w 7"/>
              <a:gd name="T3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" h="33">
                <a:moveTo>
                  <a:pt x="7" y="0"/>
                </a:moveTo>
                <a:cubicBezTo>
                  <a:pt x="5" y="11"/>
                  <a:pt x="2" y="22"/>
                  <a:pt x="0" y="33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80" name="Freeform 49"/>
          <p:cNvSpPr/>
          <p:nvPr userDrawn="1">
            <p:custDataLst>
              <p:tags r:id="rId17"/>
            </p:custDataLst>
          </p:nvPr>
        </p:nvSpPr>
        <p:spPr bwMode="auto">
          <a:xfrm>
            <a:off x="11092815" y="775970"/>
            <a:ext cx="180975" cy="281940"/>
          </a:xfrm>
          <a:custGeom>
            <a:avLst/>
            <a:gdLst>
              <a:gd name="T0" fmla="*/ 14 w 47"/>
              <a:gd name="T1" fmla="*/ 8 h 73"/>
              <a:gd name="T2" fmla="*/ 27 w 47"/>
              <a:gd name="T3" fmla="*/ 1 h 73"/>
              <a:gd name="T4" fmla="*/ 41 w 47"/>
              <a:gd name="T5" fmla="*/ 6 h 73"/>
              <a:gd name="T6" fmla="*/ 40 w 47"/>
              <a:gd name="T7" fmla="*/ 22 h 73"/>
              <a:gd name="T8" fmla="*/ 0 w 47"/>
              <a:gd name="T9" fmla="*/ 70 h 73"/>
              <a:gd name="T10" fmla="*/ 47 w 47"/>
              <a:gd name="T11" fmla="*/ 73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7" h="73">
                <a:moveTo>
                  <a:pt x="14" y="8"/>
                </a:moveTo>
                <a:cubicBezTo>
                  <a:pt x="18" y="5"/>
                  <a:pt x="22" y="2"/>
                  <a:pt x="27" y="1"/>
                </a:cubicBezTo>
                <a:cubicBezTo>
                  <a:pt x="32" y="0"/>
                  <a:pt x="38" y="2"/>
                  <a:pt x="41" y="6"/>
                </a:cubicBezTo>
                <a:cubicBezTo>
                  <a:pt x="44" y="11"/>
                  <a:pt x="42" y="17"/>
                  <a:pt x="40" y="22"/>
                </a:cubicBezTo>
                <a:cubicBezTo>
                  <a:pt x="31" y="41"/>
                  <a:pt x="17" y="58"/>
                  <a:pt x="0" y="70"/>
                </a:cubicBezTo>
                <a:cubicBezTo>
                  <a:pt x="16" y="71"/>
                  <a:pt x="31" y="72"/>
                  <a:pt x="47" y="73"/>
                </a:cubicBezTo>
              </a:path>
            </a:pathLst>
          </a:custGeom>
          <a:noFill/>
          <a:ln w="17463" cap="flat">
            <a:solidFill>
              <a:srgbClr val="FFFFFF">
                <a:alpha val="26000"/>
              </a:srgb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7826305" hasCustomPrompt="1"/>
            <p:custDataLst>
              <p:tags r:id="rId18"/>
            </p:custDataLst>
          </p:nvPr>
        </p:nvSpPr>
        <p:spPr>
          <a:xfrm>
            <a:off x="3364971" y="2667000"/>
            <a:ext cx="54493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12" name="Title 11"/>
          <p:cNvSpPr>
            <a:spLocks noGrp="1"/>
          </p:cNvSpPr>
          <p:nvPr>
            <p:ph type="ctrTitle" idx="17826049" hasCustomPrompt="1"/>
            <p:custDataLst>
              <p:tags r:id="rId19"/>
            </p:custDataLst>
          </p:nvPr>
        </p:nvSpPr>
        <p:spPr>
          <a:xfrm>
            <a:off x="3364089" y="3175000"/>
            <a:ext cx="5451122" cy="1016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spcBef>
                <a:spcPct val="0"/>
              </a:spcBef>
              <a:spcAft>
                <a:spcPct val="0"/>
              </a:spcAft>
              <a:buNone/>
              <a:defRPr sz="6400" b="1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r>
              <a:rPr lang="zh-CN" altLang="en-US"/>
              <a:t>谢谢观看</a:t>
            </a:r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-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17826305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2" name="Title 11"/>
          <p:cNvSpPr>
            <a:spLocks noGrp="1"/>
          </p:cNvSpPr>
          <p:nvPr>
            <p:ph type="ctrTitle" idx="17826049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319883777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14" name="装饰  3"/>
          <p:cNvSpPr>
            <a:spLocks noGrp="1"/>
          </p:cNvSpPr>
          <p:nvPr>
            <p:ph type="body" idx="319883522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idx="5144601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idx="319949313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17" name="装饰  6"/>
          <p:cNvSpPr>
            <a:spLocks noGrp="1"/>
          </p:cNvSpPr>
          <p:nvPr>
            <p:ph type="body" idx="319949058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Text Placeholder 17"/>
          <p:cNvSpPr>
            <a:spLocks noGrp="1"/>
          </p:cNvSpPr>
          <p:nvPr>
            <p:ph type="body" idx="51511553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idx="320014849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03</a:t>
            </a:r>
            <a:endParaRPr lang="zh-CN" altLang="en-US"/>
          </a:p>
        </p:txBody>
      </p:sp>
      <p:sp>
        <p:nvSpPr>
          <p:cNvPr id="20" name="装饰  9"/>
          <p:cNvSpPr>
            <a:spLocks noGrp="1"/>
          </p:cNvSpPr>
          <p:nvPr>
            <p:ph type="body" idx="320014594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idx="51577089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idx="320080385" hasCustomPrompt="1"/>
            <p:custDataLst>
              <p:tags r:id="rId16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04</a:t>
            </a:r>
            <a:endParaRPr lang="zh-CN" altLang="en-US"/>
          </a:p>
        </p:txBody>
      </p:sp>
      <p:sp>
        <p:nvSpPr>
          <p:cNvPr id="23" name="装饰  2"/>
          <p:cNvSpPr>
            <a:spLocks noGrp="1"/>
          </p:cNvSpPr>
          <p:nvPr>
            <p:ph type="body" idx="320080130" hasCustomPrompt="1"/>
            <p:custDataLst>
              <p:tags r:id="rId17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>
                <a:ea typeface="汉仪雅酷黑-95J" panose="00020600040101010101" charset="-122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4" name="Text Placeholder 23"/>
          <p:cNvSpPr>
            <a:spLocks noGrp="1"/>
          </p:cNvSpPr>
          <p:nvPr>
            <p:ph type="body" idx="51642625" hasCustomPrompt="1"/>
            <p:custDataLst>
              <p:tags r:id="rId18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  <a:ea typeface="汉仪雅酷黑-95J" panose="00020600040101010101" charset="-122"/>
              </a:defRPr>
            </a:lvl1pPr>
          </a:lstStyle>
          <a:p>
            <a:pPr lvl="0"/>
            <a:r>
              <a:rPr lang="zh-CN" altLang="en-US"/>
              <a:t>单击此处添加项标题</a:t>
            </a:r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39" y="516256"/>
            <a:ext cx="10515890" cy="132434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39" y="1935192"/>
            <a:ext cx="5163349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039" y="2818085"/>
            <a:ext cx="5163349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6931" y="1935192"/>
            <a:ext cx="5186998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6931" y="2818085"/>
            <a:ext cx="5186998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723122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584" y="723123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184" y="2323322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884" y="523097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84" y="523097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9" Type="http://schemas.openxmlformats.org/officeDocument/2006/relationships/theme" Target="../theme/theme2.xml"/><Relationship Id="rId38" Type="http://schemas.openxmlformats.org/officeDocument/2006/relationships/tags" Target="../tags/tag473.xml"/><Relationship Id="rId37" Type="http://schemas.openxmlformats.org/officeDocument/2006/relationships/tags" Target="../tags/tag472.xml"/><Relationship Id="rId36" Type="http://schemas.openxmlformats.org/officeDocument/2006/relationships/tags" Target="../tags/tag471.xml"/><Relationship Id="rId35" Type="http://schemas.openxmlformats.org/officeDocument/2006/relationships/tags" Target="../tags/tag470.xml"/><Relationship Id="rId34" Type="http://schemas.openxmlformats.org/officeDocument/2006/relationships/tags" Target="../tags/tag469.xml"/><Relationship Id="rId33" Type="http://schemas.openxmlformats.org/officeDocument/2006/relationships/tags" Target="../tags/tag468.xml"/><Relationship Id="rId32" Type="http://schemas.openxmlformats.org/officeDocument/2006/relationships/tags" Target="../tags/tag467.xml"/><Relationship Id="rId31" Type="http://schemas.openxmlformats.org/officeDocument/2006/relationships/tags" Target="../tags/tag466.xml"/><Relationship Id="rId30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168" y="5231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168" y="19836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  <a:p>
            <a:pPr lvl="5"/>
            <a:r>
              <a:rPr lang="zh-CN" altLang="en-US" dirty="0"/>
              <a:t>第六级</a:t>
            </a:r>
            <a:endParaRPr lang="en-US" altLang="zh-CN" dirty="0"/>
          </a:p>
          <a:p>
            <a:pPr marL="2971800" marR="0" lvl="6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第七级</a:t>
            </a:r>
            <a:endParaRPr lang="en-US" altLang="zh-CN" dirty="0"/>
          </a:p>
          <a:p>
            <a:pPr marL="3429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第八级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第九级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zh-CN" dirty="0"/>
          </a:p>
          <a:p>
            <a:pPr lvl="5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defRPr lang="zh-CN" altLang="en-US" sz="2400" kern="1200" dirty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31"/>
            </p:custDataLst>
          </p:nvPr>
        </p:nvSpPr>
        <p:spPr>
          <a:xfrm>
            <a:off x="0" y="0"/>
            <a:ext cx="12192000" cy="68554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汉仪雅酷黑-95J" panose="00020600040101010101" charset="-122"/>
            </a:endParaRPr>
          </a:p>
        </p:txBody>
      </p:sp>
      <p:sp>
        <p:nvSpPr>
          <p:cNvPr id="7" name="矩形: 圆角 6"/>
          <p:cNvSpPr/>
          <p:nvPr userDrawn="1">
            <p:custDataLst>
              <p:tags r:id="rId32"/>
            </p:custDataLst>
          </p:nvPr>
        </p:nvSpPr>
        <p:spPr>
          <a:xfrm>
            <a:off x="285433" y="271145"/>
            <a:ext cx="11621135" cy="6299200"/>
          </a:xfrm>
          <a:prstGeom prst="roundRect">
            <a:avLst>
              <a:gd name="adj" fmla="val 2097"/>
            </a:avLst>
          </a:prstGeom>
          <a:solidFill>
            <a:schemeClr val="bg2"/>
          </a:solidFill>
          <a:ln w="1270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汉仪雅酷黑-95J" panose="00020600040101010101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3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汉仪雅酷黑-95J" panose="0002060004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汉仪雅酷黑-95J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5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汉仪雅酷黑-95J" panose="0002060004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6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37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KSO_TEMPLATE" hidden="1"/>
          <p:cNvSpPr/>
          <p:nvPr userDrawn="1">
            <p:custDataLst>
              <p:tags r:id="rId3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汉仪雅酷黑-95J" panose="00020600040101010101" charset="-122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u="none" kern="1200" spc="0">
          <a:solidFill>
            <a:schemeClr val="tx1"/>
          </a:solidFill>
          <a:effectLst>
            <a:outerShdw>
              <a:srgbClr val="FFFFFF"/>
            </a:outerShdw>
          </a:effectLst>
          <a:uFill>
            <a:solidFill>
              <a:schemeClr val="bg1"/>
            </a:solidFill>
          </a:uFill>
          <a:latin typeface="+mj-lt"/>
          <a:ea typeface="汉仪雅酷黑-95J" panose="00020600040101010101" charset="-122"/>
          <a:cs typeface="+mj-cs"/>
        </a:defRPr>
      </a:lvl1pPr>
    </p:titleStyle>
    <p:bodyStyle>
      <a:lvl1pPr marL="228600" indent="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 spc="0">
          <a:solidFill>
            <a:schemeClr val="tx1"/>
          </a:solidFill>
          <a:latin typeface="+mn-lt"/>
          <a:ea typeface="汉仪雅酷黑-95J" panose="00020600040101010101" charset="-122"/>
          <a:cs typeface="+mn-cs"/>
        </a:defRPr>
      </a:lvl1pPr>
      <a:lvl2pPr marL="6858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2000" kern="1200" spc="0">
          <a:solidFill>
            <a:schemeClr val="tx1"/>
          </a:solidFill>
          <a:latin typeface="+mn-lt"/>
          <a:ea typeface="汉仪雅酷黑-95J" panose="00020600040101010101" charset="-122"/>
          <a:cs typeface="+mn-cs"/>
        </a:defRPr>
      </a:lvl2pPr>
      <a:lvl3pPr marL="11430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汉仪雅酷黑-95J" panose="00020600040101010101" charset="-122"/>
          <a:cs typeface="+mn-cs"/>
        </a:defRPr>
      </a:lvl3pPr>
      <a:lvl4pPr marL="16002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汉仪雅酷黑-95J" panose="00020600040101010101" charset="-122"/>
          <a:cs typeface="+mn-cs"/>
        </a:defRPr>
      </a:lvl4pPr>
      <a:lvl5pPr marL="20574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汉仪雅酷黑-95J" panose="0002060004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7.xml"/><Relationship Id="rId4" Type="http://schemas.openxmlformats.org/officeDocument/2006/relationships/tags" Target="../tags/tag477.xml"/><Relationship Id="rId3" Type="http://schemas.openxmlformats.org/officeDocument/2006/relationships/tags" Target="../tags/tag476.xml"/><Relationship Id="rId2" Type="http://schemas.openxmlformats.org/officeDocument/2006/relationships/tags" Target="../tags/tag475.xml"/><Relationship Id="rId1" Type="http://schemas.openxmlformats.org/officeDocument/2006/relationships/tags" Target="../tags/tag474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546.xml"/><Relationship Id="rId8" Type="http://schemas.openxmlformats.org/officeDocument/2006/relationships/tags" Target="../tags/tag545.xml"/><Relationship Id="rId7" Type="http://schemas.openxmlformats.org/officeDocument/2006/relationships/tags" Target="../tags/tag544.xml"/><Relationship Id="rId6" Type="http://schemas.openxmlformats.org/officeDocument/2006/relationships/tags" Target="../tags/tag543.xml"/><Relationship Id="rId5" Type="http://schemas.openxmlformats.org/officeDocument/2006/relationships/tags" Target="../tags/tag542.xml"/><Relationship Id="rId4" Type="http://schemas.openxmlformats.org/officeDocument/2006/relationships/tags" Target="../tags/tag541.xml"/><Relationship Id="rId3" Type="http://schemas.openxmlformats.org/officeDocument/2006/relationships/tags" Target="../tags/tag540.xml"/><Relationship Id="rId2" Type="http://schemas.openxmlformats.org/officeDocument/2006/relationships/tags" Target="../tags/tag539.xml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551.xml"/><Relationship Id="rId13" Type="http://schemas.openxmlformats.org/officeDocument/2006/relationships/tags" Target="../tags/tag550.xml"/><Relationship Id="rId12" Type="http://schemas.openxmlformats.org/officeDocument/2006/relationships/tags" Target="../tags/tag549.xml"/><Relationship Id="rId11" Type="http://schemas.openxmlformats.org/officeDocument/2006/relationships/tags" Target="../tags/tag548.xml"/><Relationship Id="rId10" Type="http://schemas.openxmlformats.org/officeDocument/2006/relationships/tags" Target="../tags/tag547.xml"/><Relationship Id="rId1" Type="http://schemas.openxmlformats.org/officeDocument/2006/relationships/tags" Target="../tags/tag53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tags" Target="../tags/tag558.xml"/><Relationship Id="rId7" Type="http://schemas.openxmlformats.org/officeDocument/2006/relationships/tags" Target="../tags/tag557.xml"/><Relationship Id="rId6" Type="http://schemas.openxmlformats.org/officeDocument/2006/relationships/tags" Target="../tags/tag556.xml"/><Relationship Id="rId5" Type="http://schemas.openxmlformats.org/officeDocument/2006/relationships/tags" Target="../tags/tag555.xml"/><Relationship Id="rId4" Type="http://schemas.openxmlformats.org/officeDocument/2006/relationships/image" Target="../media/image8.jpeg"/><Relationship Id="rId3" Type="http://schemas.openxmlformats.org/officeDocument/2006/relationships/tags" Target="../tags/tag554.xml"/><Relationship Id="rId2" Type="http://schemas.openxmlformats.org/officeDocument/2006/relationships/tags" Target="../tags/tag553.xml"/><Relationship Id="rId13" Type="http://schemas.openxmlformats.org/officeDocument/2006/relationships/slideLayout" Target="../slideLayouts/slideLayout16.xml"/><Relationship Id="rId12" Type="http://schemas.openxmlformats.org/officeDocument/2006/relationships/tags" Target="../tags/tag561.xml"/><Relationship Id="rId11" Type="http://schemas.openxmlformats.org/officeDocument/2006/relationships/tags" Target="../tags/tag560.xml"/><Relationship Id="rId10" Type="http://schemas.openxmlformats.org/officeDocument/2006/relationships/tags" Target="../tags/tag559.xml"/><Relationship Id="rId1" Type="http://schemas.openxmlformats.org/officeDocument/2006/relationships/tags" Target="../tags/tag55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567.xml"/><Relationship Id="rId7" Type="http://schemas.openxmlformats.org/officeDocument/2006/relationships/tags" Target="../tags/tag566.xml"/><Relationship Id="rId6" Type="http://schemas.openxmlformats.org/officeDocument/2006/relationships/tags" Target="../tags/tag565.xml"/><Relationship Id="rId5" Type="http://schemas.openxmlformats.org/officeDocument/2006/relationships/image" Target="../media/image3.svg"/><Relationship Id="rId4" Type="http://schemas.openxmlformats.org/officeDocument/2006/relationships/image" Target="../media/image10.png"/><Relationship Id="rId3" Type="http://schemas.openxmlformats.org/officeDocument/2006/relationships/tags" Target="../tags/tag564.xml"/><Relationship Id="rId2" Type="http://schemas.openxmlformats.org/officeDocument/2006/relationships/tags" Target="../tags/tag563.xml"/><Relationship Id="rId13" Type="http://schemas.openxmlformats.org/officeDocument/2006/relationships/slideLayout" Target="../slideLayouts/slideLayout15.xml"/><Relationship Id="rId12" Type="http://schemas.openxmlformats.org/officeDocument/2006/relationships/tags" Target="../tags/tag569.xml"/><Relationship Id="rId11" Type="http://schemas.openxmlformats.org/officeDocument/2006/relationships/tags" Target="../tags/tag568.xml"/><Relationship Id="rId10" Type="http://schemas.openxmlformats.org/officeDocument/2006/relationships/image" Target="../media/image4.svg"/><Relationship Id="rId1" Type="http://schemas.openxmlformats.org/officeDocument/2006/relationships/tags" Target="../tags/tag56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tags" Target="../tags/tag572.xml"/><Relationship Id="rId2" Type="http://schemas.openxmlformats.org/officeDocument/2006/relationships/tags" Target="../tags/tag571.xml"/><Relationship Id="rId1" Type="http://schemas.openxmlformats.org/officeDocument/2006/relationships/tags" Target="../tags/tag570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tags" Target="../tags/tag578.xml"/><Relationship Id="rId5" Type="http://schemas.openxmlformats.org/officeDocument/2006/relationships/tags" Target="../tags/tag577.xml"/><Relationship Id="rId4" Type="http://schemas.openxmlformats.org/officeDocument/2006/relationships/tags" Target="../tags/tag576.xml"/><Relationship Id="rId3" Type="http://schemas.openxmlformats.org/officeDocument/2006/relationships/tags" Target="../tags/tag575.xml"/><Relationship Id="rId2" Type="http://schemas.openxmlformats.org/officeDocument/2006/relationships/tags" Target="../tags/tag574.xml"/><Relationship Id="rId1" Type="http://schemas.openxmlformats.org/officeDocument/2006/relationships/tags" Target="../tags/tag573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tags" Target="../tags/tag584.xml"/><Relationship Id="rId5" Type="http://schemas.openxmlformats.org/officeDocument/2006/relationships/tags" Target="../tags/tag583.xml"/><Relationship Id="rId4" Type="http://schemas.openxmlformats.org/officeDocument/2006/relationships/tags" Target="../tags/tag582.xml"/><Relationship Id="rId3" Type="http://schemas.openxmlformats.org/officeDocument/2006/relationships/tags" Target="../tags/tag581.xml"/><Relationship Id="rId2" Type="http://schemas.openxmlformats.org/officeDocument/2006/relationships/tags" Target="../tags/tag580.xml"/><Relationship Id="rId1" Type="http://schemas.openxmlformats.org/officeDocument/2006/relationships/tags" Target="../tags/tag579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tags" Target="../tags/tag590.xml"/><Relationship Id="rId5" Type="http://schemas.openxmlformats.org/officeDocument/2006/relationships/tags" Target="../tags/tag589.xml"/><Relationship Id="rId4" Type="http://schemas.openxmlformats.org/officeDocument/2006/relationships/tags" Target="../tags/tag588.xml"/><Relationship Id="rId3" Type="http://schemas.openxmlformats.org/officeDocument/2006/relationships/tags" Target="../tags/tag587.xml"/><Relationship Id="rId2" Type="http://schemas.openxmlformats.org/officeDocument/2006/relationships/tags" Target="../tags/tag586.xml"/><Relationship Id="rId1" Type="http://schemas.openxmlformats.org/officeDocument/2006/relationships/tags" Target="../tags/tag585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tags" Target="../tags/tag596.xml"/><Relationship Id="rId5" Type="http://schemas.openxmlformats.org/officeDocument/2006/relationships/tags" Target="../tags/tag595.xml"/><Relationship Id="rId4" Type="http://schemas.openxmlformats.org/officeDocument/2006/relationships/tags" Target="../tags/tag594.xml"/><Relationship Id="rId3" Type="http://schemas.openxmlformats.org/officeDocument/2006/relationships/tags" Target="../tags/tag593.xml"/><Relationship Id="rId2" Type="http://schemas.openxmlformats.org/officeDocument/2006/relationships/tags" Target="../tags/tag592.xml"/><Relationship Id="rId1" Type="http://schemas.openxmlformats.org/officeDocument/2006/relationships/tags" Target="../tags/tag591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tags" Target="../tags/tag602.xml"/><Relationship Id="rId5" Type="http://schemas.openxmlformats.org/officeDocument/2006/relationships/tags" Target="../tags/tag601.xml"/><Relationship Id="rId4" Type="http://schemas.openxmlformats.org/officeDocument/2006/relationships/tags" Target="../tags/tag600.xml"/><Relationship Id="rId3" Type="http://schemas.openxmlformats.org/officeDocument/2006/relationships/tags" Target="../tags/tag599.xml"/><Relationship Id="rId2" Type="http://schemas.openxmlformats.org/officeDocument/2006/relationships/tags" Target="../tags/tag598.xml"/><Relationship Id="rId1" Type="http://schemas.openxmlformats.org/officeDocument/2006/relationships/tags" Target="../tags/tag597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tags" Target="../tags/tag608.xml"/><Relationship Id="rId5" Type="http://schemas.openxmlformats.org/officeDocument/2006/relationships/tags" Target="../tags/tag607.xml"/><Relationship Id="rId4" Type="http://schemas.openxmlformats.org/officeDocument/2006/relationships/tags" Target="../tags/tag606.xml"/><Relationship Id="rId3" Type="http://schemas.openxmlformats.org/officeDocument/2006/relationships/tags" Target="../tags/tag605.xml"/><Relationship Id="rId2" Type="http://schemas.openxmlformats.org/officeDocument/2006/relationships/tags" Target="../tags/tag604.xml"/><Relationship Id="rId1" Type="http://schemas.openxmlformats.org/officeDocument/2006/relationships/tags" Target="../tags/tag60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486.xml"/><Relationship Id="rId8" Type="http://schemas.openxmlformats.org/officeDocument/2006/relationships/tags" Target="../tags/tag485.xml"/><Relationship Id="rId7" Type="http://schemas.openxmlformats.org/officeDocument/2006/relationships/tags" Target="../tags/tag484.xml"/><Relationship Id="rId6" Type="http://schemas.openxmlformats.org/officeDocument/2006/relationships/tags" Target="../tags/tag483.xml"/><Relationship Id="rId5" Type="http://schemas.openxmlformats.org/officeDocument/2006/relationships/tags" Target="../tags/tag482.xml"/><Relationship Id="rId4" Type="http://schemas.openxmlformats.org/officeDocument/2006/relationships/tags" Target="../tags/tag481.xml"/><Relationship Id="rId3" Type="http://schemas.openxmlformats.org/officeDocument/2006/relationships/tags" Target="../tags/tag480.xml"/><Relationship Id="rId2" Type="http://schemas.openxmlformats.org/officeDocument/2006/relationships/tags" Target="../tags/tag479.xml"/><Relationship Id="rId18" Type="http://schemas.openxmlformats.org/officeDocument/2006/relationships/slideLayout" Target="../slideLayouts/slideLayout28.xml"/><Relationship Id="rId17" Type="http://schemas.openxmlformats.org/officeDocument/2006/relationships/tags" Target="../tags/tag494.xml"/><Relationship Id="rId16" Type="http://schemas.openxmlformats.org/officeDocument/2006/relationships/tags" Target="../tags/tag493.xml"/><Relationship Id="rId15" Type="http://schemas.openxmlformats.org/officeDocument/2006/relationships/tags" Target="../tags/tag492.xml"/><Relationship Id="rId14" Type="http://schemas.openxmlformats.org/officeDocument/2006/relationships/tags" Target="../tags/tag491.xml"/><Relationship Id="rId13" Type="http://schemas.openxmlformats.org/officeDocument/2006/relationships/tags" Target="../tags/tag490.xml"/><Relationship Id="rId12" Type="http://schemas.openxmlformats.org/officeDocument/2006/relationships/tags" Target="../tags/tag489.xml"/><Relationship Id="rId11" Type="http://schemas.openxmlformats.org/officeDocument/2006/relationships/tags" Target="../tags/tag488.xml"/><Relationship Id="rId10" Type="http://schemas.openxmlformats.org/officeDocument/2006/relationships/tags" Target="../tags/tag487.xml"/><Relationship Id="rId1" Type="http://schemas.openxmlformats.org/officeDocument/2006/relationships/tags" Target="../tags/tag478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tags" Target="../tags/tag614.xml"/><Relationship Id="rId5" Type="http://schemas.openxmlformats.org/officeDocument/2006/relationships/tags" Target="../tags/tag613.xml"/><Relationship Id="rId4" Type="http://schemas.openxmlformats.org/officeDocument/2006/relationships/tags" Target="../tags/tag612.xml"/><Relationship Id="rId3" Type="http://schemas.openxmlformats.org/officeDocument/2006/relationships/tags" Target="../tags/tag611.xml"/><Relationship Id="rId2" Type="http://schemas.openxmlformats.org/officeDocument/2006/relationships/tags" Target="../tags/tag610.xml"/><Relationship Id="rId1" Type="http://schemas.openxmlformats.org/officeDocument/2006/relationships/tags" Target="../tags/tag609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tags" Target="../tags/tag620.xml"/><Relationship Id="rId5" Type="http://schemas.openxmlformats.org/officeDocument/2006/relationships/tags" Target="../tags/tag619.xml"/><Relationship Id="rId4" Type="http://schemas.openxmlformats.org/officeDocument/2006/relationships/tags" Target="../tags/tag618.xml"/><Relationship Id="rId3" Type="http://schemas.openxmlformats.org/officeDocument/2006/relationships/tags" Target="../tags/tag617.xml"/><Relationship Id="rId2" Type="http://schemas.openxmlformats.org/officeDocument/2006/relationships/tags" Target="../tags/tag616.xml"/><Relationship Id="rId1" Type="http://schemas.openxmlformats.org/officeDocument/2006/relationships/tags" Target="../tags/tag615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tags" Target="../tags/tag623.xml"/><Relationship Id="rId2" Type="http://schemas.openxmlformats.org/officeDocument/2006/relationships/tags" Target="../tags/tag622.xml"/><Relationship Id="rId1" Type="http://schemas.openxmlformats.org/officeDocument/2006/relationships/tags" Target="../tags/tag621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tags" Target="../tags/tag631.xml"/><Relationship Id="rId7" Type="http://schemas.openxmlformats.org/officeDocument/2006/relationships/tags" Target="../tags/tag630.xml"/><Relationship Id="rId6" Type="http://schemas.openxmlformats.org/officeDocument/2006/relationships/tags" Target="../tags/tag629.xml"/><Relationship Id="rId5" Type="http://schemas.openxmlformats.org/officeDocument/2006/relationships/tags" Target="../tags/tag628.xml"/><Relationship Id="rId4" Type="http://schemas.openxmlformats.org/officeDocument/2006/relationships/tags" Target="../tags/tag627.xml"/><Relationship Id="rId3" Type="http://schemas.openxmlformats.org/officeDocument/2006/relationships/tags" Target="../tags/tag626.xml"/><Relationship Id="rId2" Type="http://schemas.openxmlformats.org/officeDocument/2006/relationships/tags" Target="../tags/tag625.xml"/><Relationship Id="rId1" Type="http://schemas.openxmlformats.org/officeDocument/2006/relationships/tags" Target="../tags/tag6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634.xml"/><Relationship Id="rId1" Type="http://schemas.openxmlformats.org/officeDocument/2006/relationships/tags" Target="../tags/tag633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tags" Target="../tags/tag497.xml"/><Relationship Id="rId2" Type="http://schemas.openxmlformats.org/officeDocument/2006/relationships/tags" Target="../tags/tag496.xml"/><Relationship Id="rId1" Type="http://schemas.openxmlformats.org/officeDocument/2006/relationships/tags" Target="../tags/tag49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504.xml"/><Relationship Id="rId8" Type="http://schemas.openxmlformats.org/officeDocument/2006/relationships/image" Target="../media/image2.jpeg"/><Relationship Id="rId7" Type="http://schemas.openxmlformats.org/officeDocument/2006/relationships/tags" Target="../tags/tag503.xml"/><Relationship Id="rId6" Type="http://schemas.openxmlformats.org/officeDocument/2006/relationships/tags" Target="../tags/tag502.xml"/><Relationship Id="rId5" Type="http://schemas.openxmlformats.org/officeDocument/2006/relationships/tags" Target="../tags/tag501.xml"/><Relationship Id="rId4" Type="http://schemas.openxmlformats.org/officeDocument/2006/relationships/image" Target="../media/image1.jpeg"/><Relationship Id="rId3" Type="http://schemas.openxmlformats.org/officeDocument/2006/relationships/tags" Target="../tags/tag500.xml"/><Relationship Id="rId2" Type="http://schemas.openxmlformats.org/officeDocument/2006/relationships/tags" Target="../tags/tag499.xml"/><Relationship Id="rId11" Type="http://schemas.openxmlformats.org/officeDocument/2006/relationships/slideLayout" Target="../slideLayouts/slideLayout23.xml"/><Relationship Id="rId10" Type="http://schemas.openxmlformats.org/officeDocument/2006/relationships/tags" Target="../tags/tag505.xml"/><Relationship Id="rId1" Type="http://schemas.openxmlformats.org/officeDocument/2006/relationships/tags" Target="../tags/tag49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512.xml"/><Relationship Id="rId8" Type="http://schemas.openxmlformats.org/officeDocument/2006/relationships/tags" Target="../tags/tag511.xml"/><Relationship Id="rId7" Type="http://schemas.openxmlformats.org/officeDocument/2006/relationships/tags" Target="../tags/tag510.xml"/><Relationship Id="rId6" Type="http://schemas.openxmlformats.org/officeDocument/2006/relationships/tags" Target="../tags/tag509.xml"/><Relationship Id="rId5" Type="http://schemas.openxmlformats.org/officeDocument/2006/relationships/image" Target="../media/image1.svg"/><Relationship Id="rId4" Type="http://schemas.openxmlformats.org/officeDocument/2006/relationships/image" Target="../media/image3.png"/><Relationship Id="rId3" Type="http://schemas.openxmlformats.org/officeDocument/2006/relationships/tags" Target="../tags/tag508.xml"/><Relationship Id="rId2" Type="http://schemas.openxmlformats.org/officeDocument/2006/relationships/tags" Target="../tags/tag507.xml"/><Relationship Id="rId15" Type="http://schemas.openxmlformats.org/officeDocument/2006/relationships/slideLayout" Target="../slideLayouts/slideLayout22.xml"/><Relationship Id="rId14" Type="http://schemas.openxmlformats.org/officeDocument/2006/relationships/tags" Target="../tags/tag515.xml"/><Relationship Id="rId13" Type="http://schemas.openxmlformats.org/officeDocument/2006/relationships/image" Target="../media/image5.png"/><Relationship Id="rId12" Type="http://schemas.openxmlformats.org/officeDocument/2006/relationships/tags" Target="../tags/tag514.xml"/><Relationship Id="rId11" Type="http://schemas.openxmlformats.org/officeDocument/2006/relationships/image" Target="../media/image4.png"/><Relationship Id="rId10" Type="http://schemas.openxmlformats.org/officeDocument/2006/relationships/tags" Target="../tags/tag513.xml"/><Relationship Id="rId1" Type="http://schemas.openxmlformats.org/officeDocument/2006/relationships/tags" Target="../tags/tag50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521.xml"/><Relationship Id="rId7" Type="http://schemas.openxmlformats.org/officeDocument/2006/relationships/tags" Target="../tags/tag520.xml"/><Relationship Id="rId6" Type="http://schemas.openxmlformats.org/officeDocument/2006/relationships/image" Target="../media/image2.svg"/><Relationship Id="rId5" Type="http://schemas.openxmlformats.org/officeDocument/2006/relationships/image" Target="../media/image6.png"/><Relationship Id="rId4" Type="http://schemas.openxmlformats.org/officeDocument/2006/relationships/tags" Target="../tags/tag519.xml"/><Relationship Id="rId3" Type="http://schemas.openxmlformats.org/officeDocument/2006/relationships/tags" Target="../tags/tag518.xml"/><Relationship Id="rId2" Type="http://schemas.openxmlformats.org/officeDocument/2006/relationships/tags" Target="../tags/tag517.xml"/><Relationship Id="rId11" Type="http://schemas.openxmlformats.org/officeDocument/2006/relationships/slideLayout" Target="../slideLayouts/slideLayout21.xml"/><Relationship Id="rId10" Type="http://schemas.openxmlformats.org/officeDocument/2006/relationships/tags" Target="../tags/tag522.xml"/><Relationship Id="rId1" Type="http://schemas.openxmlformats.org/officeDocument/2006/relationships/tags" Target="../tags/tag516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tags" Target="../tags/tag525.xml"/><Relationship Id="rId2" Type="http://schemas.openxmlformats.org/officeDocument/2006/relationships/tags" Target="../tags/tag524.xml"/><Relationship Id="rId1" Type="http://schemas.openxmlformats.org/officeDocument/2006/relationships/tags" Target="../tags/tag52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534.xml"/><Relationship Id="rId8" Type="http://schemas.openxmlformats.org/officeDocument/2006/relationships/tags" Target="../tags/tag533.xml"/><Relationship Id="rId7" Type="http://schemas.openxmlformats.org/officeDocument/2006/relationships/tags" Target="../tags/tag532.xml"/><Relationship Id="rId6" Type="http://schemas.openxmlformats.org/officeDocument/2006/relationships/tags" Target="../tags/tag531.xml"/><Relationship Id="rId5" Type="http://schemas.openxmlformats.org/officeDocument/2006/relationships/tags" Target="../tags/tag530.xml"/><Relationship Id="rId4" Type="http://schemas.openxmlformats.org/officeDocument/2006/relationships/tags" Target="../tags/tag529.xml"/><Relationship Id="rId3" Type="http://schemas.openxmlformats.org/officeDocument/2006/relationships/tags" Target="../tags/tag528.xml"/><Relationship Id="rId2" Type="http://schemas.openxmlformats.org/officeDocument/2006/relationships/tags" Target="../tags/tag527.xml"/><Relationship Id="rId10" Type="http://schemas.openxmlformats.org/officeDocument/2006/relationships/slideLayout" Target="../slideLayouts/slideLayout20.xml"/><Relationship Id="rId1" Type="http://schemas.openxmlformats.org/officeDocument/2006/relationships/tags" Target="../tags/tag52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tags" Target="../tags/tag537.xml"/><Relationship Id="rId2" Type="http://schemas.openxmlformats.org/officeDocument/2006/relationships/tags" Target="../tags/tag536.xml"/><Relationship Id="rId1" Type="http://schemas.openxmlformats.org/officeDocument/2006/relationships/tags" Target="../tags/tag5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6386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US"/>
              <a:t>2025/XX/</a:t>
            </a:r>
            <a:r>
              <a:rPr lang="en-US" altLang="en-US">
                <a:solidFill>
                  <a:schemeClr val="tx1"/>
                </a:solidFill>
              </a:rPr>
              <a:t>X</a:t>
            </a:r>
            <a:r>
              <a:rPr lang="en-US" altLang="zh-CN">
                <a:solidFill>
                  <a:schemeClr val="tx1"/>
                </a:solidFill>
              </a:rPr>
              <a:t>X</a:t>
            </a:r>
            <a:endParaRPr lang="en-US" altLang="en-US"/>
          </a:p>
        </p:txBody>
      </p:sp>
      <p:sp>
        <p:nvSpPr>
          <p:cNvPr id="3" name="Title 2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>
          <a:xfrm>
            <a:off x="979170" y="2489200"/>
            <a:ext cx="10207625" cy="1879600"/>
          </a:xfrm>
        </p:spPr>
        <p:txBody>
          <a:bodyPr>
            <a:normAutofit fontScale="90000"/>
          </a:bodyPr>
          <a:lstStyle/>
          <a:p>
            <a:pPr fontAlgn="auto">
              <a:lnSpc>
                <a:spcPts val="7700"/>
              </a:lnSpc>
            </a:pPr>
            <a:r>
              <a:rPr lang="zh-CN" altLang="en-US" dirty="0">
                <a:ea typeface="汉仪雅酷黑-95J" charset="0"/>
                <a:sym typeface="汉仪雅酷黑-95J" panose="00020600040101010101" charset="-122"/>
              </a:rPr>
              <a:t>筑牢安全防线，守护青春同行</a:t>
            </a:r>
            <a:br>
              <a:rPr lang="zh-CN" altLang="en-US" dirty="0">
                <a:sym typeface="汉仪雅酷黑-95J" panose="00020600040101010101" charset="-122"/>
              </a:rPr>
            </a:br>
            <a:r>
              <a:rPr lang="en-US" altLang="zh-CN" dirty="0">
                <a:sym typeface="汉仪雅酷黑-95J" panose="00020600040101010101" charset="-122"/>
              </a:rPr>
              <a:t>——</a:t>
            </a:r>
            <a:r>
              <a:rPr lang="zh-CN" altLang="en-US" dirty="0">
                <a:sym typeface="汉仪雅酷黑-95J" panose="00020600040101010101" charset="-122"/>
              </a:rPr>
              <a:t>校园安全主题班会</a:t>
            </a:r>
            <a:endParaRPr lang="zh-CN" altLang="en-US" dirty="0">
              <a:sym typeface="汉仪雅酷黑-95J" panose="00020600040101010101" charset="-122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6387"/>
            <p:custDataLst>
              <p:tags r:id="rId3"/>
            </p:custDataLst>
          </p:nvPr>
        </p:nvSpPr>
        <p:spPr>
          <a:xfrm>
            <a:off x="4102265" y="4630385"/>
            <a:ext cx="4398577" cy="533400"/>
          </a:xfrm>
        </p:spPr>
        <p:txBody>
          <a:bodyPr>
            <a:normAutofit/>
          </a:bodyPr>
          <a:lstStyle/>
          <a:p>
            <a:r>
              <a:rPr lang="zh-CN" altLang="en-US">
                <a:solidFill>
                  <a:schemeClr val="tx1"/>
                </a:solidFill>
              </a:rPr>
              <a:t>学院：</a:t>
            </a:r>
            <a:r>
              <a:rPr lang="en-US" altLang="zh-CN">
                <a:solidFill>
                  <a:schemeClr val="tx1"/>
                </a:solidFill>
              </a:rPr>
              <a:t>XXX    </a:t>
            </a:r>
            <a:r>
              <a:rPr lang="zh-CN" altLang="en-US">
                <a:solidFill>
                  <a:schemeClr val="tx1"/>
                </a:solidFill>
              </a:rPr>
              <a:t>班级</a:t>
            </a:r>
            <a:r>
              <a:rPr lang="zh-CN" altLang="en-US"/>
              <a:t>：</a:t>
            </a:r>
            <a:r>
              <a:rPr lang="en-US" altLang="zh-CN"/>
              <a:t>XXX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意识层面：践行 “三不原则”</a:t>
            </a:r>
            <a:endParaRPr lang="zh-CN" altLang="en-US"/>
          </a:p>
        </p:txBody>
      </p:sp>
      <p:sp>
        <p:nvSpPr>
          <p:cNvPr id="3" name="装饰  1"/>
          <p:cNvSpPr>
            <a:spLocks noGrp="1"/>
          </p:cNvSpPr>
          <p:nvPr>
            <p:ph type="body" idx="1639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>
            <a:noAutofit/>
          </a:bodyPr>
          <a:lstStyle/>
          <a:p>
            <a:r>
              <a:rPr lang="zh-CN" altLang="en-US"/>
              <a:t>不轻信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陌生链接不点、“刷单返利” 不信、“客服退款” 不慌、</a:t>
            </a:r>
            <a:r>
              <a:rPr lang="zh-CN" altLang="en-US">
                <a:sym typeface="+mn-ea"/>
              </a:rPr>
              <a:t>不信主动联系的客服”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6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91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>
            <a:noAutofit/>
          </a:bodyPr>
          <a:lstStyle/>
          <a:p>
            <a:r>
              <a:rPr lang="zh-CN" altLang="en-US"/>
              <a:t>不疏忽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离开宿舍关电源、实训操作按规程、骑车佩戴头盔</a:t>
            </a:r>
            <a:endParaRPr lang="zh-CN" altLang="en-US"/>
          </a:p>
        </p:txBody>
      </p:sp>
      <p:sp>
        <p:nvSpPr>
          <p:cNvPr id="11" name="装饰  9"/>
          <p:cNvSpPr>
            <a:spLocks noGrp="1"/>
          </p:cNvSpPr>
          <p:nvPr>
            <p:ph type="body" idx="16397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4"/>
            <p:custDataLst>
              <p:tags r:id="rId11"/>
            </p:custDataLst>
          </p:nvPr>
        </p:nvSpPr>
        <p:spPr/>
        <p:txBody>
          <a:bodyPr/>
          <a:lstStyle/>
          <a:p>
            <a:r>
              <a:rPr lang="zh-CN" altLang="en-US"/>
              <a:t>03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92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zh-CN" altLang="en-US"/>
              <a:t>不冷漠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3"/>
            <p:custDataLst>
              <p:tags r:id="rId13"/>
            </p:custDataLst>
          </p:nvPr>
        </p:nvSpPr>
        <p:spPr/>
        <p:txBody>
          <a:bodyPr/>
          <a:lstStyle/>
          <a:p>
            <a:r>
              <a:rPr lang="zh-CN" altLang="en-US"/>
              <a:t>发现同学心理异常（报辅导员 / 班委）、校园传教行为（拨校园 110），及时干预</a:t>
            </a:r>
            <a:endParaRPr lang="zh-CN" altLang="en-US"/>
          </a:p>
        </p:txBody>
      </p:sp>
    </p:spTree>
    <p:custDataLst>
      <p:tags r:id="rId1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习惯层面：坚持 “两个常态化”</a:t>
            </a:r>
            <a:endParaRPr lang="zh-CN" altLang="en-US"/>
          </a:p>
        </p:txBody>
      </p:sp>
      <p:sp>
        <p:nvSpPr>
          <p:cNvPr id="3" name="装饰  1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4" name="图片占位符 3" descr="d25d57ad-c38d-11f0-b6f1-ea1ab2abf32e"/>
          <p:cNvPicPr>
            <a:picLocks noGrp="1"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b="6786"/>
          <a:stretch>
            <a:fillRect/>
          </a:stretch>
        </p:blipFill>
        <p:spPr>
          <a:xfrm>
            <a:off x="8026400" y="1524000"/>
            <a:ext cx="3556000" cy="2209800"/>
          </a:xfrm>
          <a:custGeom>
            <a:avLst/>
            <a:gdLst>
              <a:gd name="connisteX0" fmla="*/ 0 w 3556000"/>
              <a:gd name="connsiteY0" fmla="*/ 0 h 2209800"/>
              <a:gd name="connisteX1" fmla="*/ 3352800 w 3556000"/>
              <a:gd name="connsiteY1" fmla="*/ 0 h 2209800"/>
              <a:gd name="connisteX2" fmla="*/ 3556000 w 3556000"/>
              <a:gd name="connsiteY2" fmla="*/ 203200 h 2209800"/>
              <a:gd name="connisteX3" fmla="*/ 3556000 w 3556000"/>
              <a:gd name="connsiteY3" fmla="*/ 2006600 h 2209800"/>
              <a:gd name="connisteX4" fmla="*/ 3352800 w 3556000"/>
              <a:gd name="connsiteY4" fmla="*/ 2209800 h 2209800"/>
              <a:gd name="connisteX5" fmla="*/ 0 w 3556000"/>
              <a:gd name="connsiteY5" fmla="*/ 2209800 h 2209800"/>
              <a:gd name="connisteX6" fmla="*/ 0 w 3556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56000" h="2209800">
                <a:moveTo>
                  <a:pt x="0" y="0"/>
                </a:moveTo>
                <a:lnTo>
                  <a:pt x="3352800" y="0"/>
                </a:lnTo>
                <a:cubicBezTo>
                  <a:pt x="3465024" y="0"/>
                  <a:pt x="3556000" y="90976"/>
                  <a:pt x="3556000" y="203200"/>
                </a:cubicBezTo>
                <a:lnTo>
                  <a:pt x="3556000" y="2006600"/>
                </a:lnTo>
                <a:cubicBezTo>
                  <a:pt x="3556000" y="2118824"/>
                  <a:pt x="3465024" y="2209800"/>
                  <a:pt x="3352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日常自查 “每日三查”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查宿舍：电源是否关闭、是否存放易燃易爆物品
查个人：手机是否存安全电话、是否泄露身份证 / 验证码
查环境：消防通道是否畅通、实训设备是否完好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8" name="图片占位符 7" descr="d25d579e-c38d-11f0-b6f1-ea1ab2abf32e"/>
          <p:cNvPicPr>
            <a:picLocks noGrp="1"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l="7778" r="185" b="14208"/>
          <a:stretch>
            <a:fillRect/>
          </a:stretch>
        </p:blipFill>
        <p:spPr>
          <a:xfrm>
            <a:off x="609600" y="4038600"/>
            <a:ext cx="3556000" cy="2209800"/>
          </a:xfrm>
          <a:custGeom>
            <a:avLst/>
            <a:gdLst>
              <a:gd name="connisteX0" fmla="*/ 0 w 3556000"/>
              <a:gd name="connsiteY0" fmla="*/ 203200 h 2209800"/>
              <a:gd name="connisteX1" fmla="*/ 203200 w 3556000"/>
              <a:gd name="connsiteY1" fmla="*/ 0 h 2209800"/>
              <a:gd name="connisteX2" fmla="*/ 3556000 w 3556000"/>
              <a:gd name="connsiteY2" fmla="*/ 0 h 2209800"/>
              <a:gd name="connisteX3" fmla="*/ 3556000 w 3556000"/>
              <a:gd name="connsiteY3" fmla="*/ 2209800 h 2209800"/>
              <a:gd name="connisteX4" fmla="*/ 203200 w 3556000"/>
              <a:gd name="connsiteY4" fmla="*/ 2209800 h 2209800"/>
              <a:gd name="connisteX5" fmla="*/ 0 w 3556000"/>
              <a:gd name="connsiteY5" fmla="*/ 2006600 h 2209800"/>
              <a:gd name="connisteX6" fmla="*/ 0 w 3556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56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556000" y="0"/>
                </a:lnTo>
                <a:lnTo>
                  <a:pt x="3556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zh-CN" altLang="en-US"/>
              <a:t>学习提升 “每月一学”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lstStyle/>
          <a:p>
            <a:r>
              <a:rPr lang="zh-CN" altLang="en-US"/>
              <a:t>学知识：看 “平安浙水院” 公众号安全推文、参加宿舍安全班会
学技能：复习 AED 使用步骤、灭火器 “提拔握压” 方法</a:t>
            </a:r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参与监督渠道：</a:t>
            </a:r>
            <a:endParaRPr lang="zh-CN" altLang="en-US"/>
          </a:p>
        </p:txBody>
      </p:sp>
      <p:sp>
        <p:nvSpPr>
          <p:cNvPr id="3" name="装饰  1"/>
          <p:cNvSpPr>
            <a:spLocks noGrp="1"/>
          </p:cNvSpPr>
          <p:nvPr>
            <p:ph type="body" idx="16391"/>
            <p:custDataLst>
              <p:tags r:id="rId2"/>
            </p:custDataLst>
          </p:nvPr>
        </p:nvSpPr>
        <p:spPr>
          <a:xfrm>
            <a:off x="609600" y="1995170"/>
            <a:ext cx="1219200" cy="1219200"/>
          </a:xfrm>
        </p:spPr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1" name="图片占位符 10" descr="7"/>
          <p:cNvPicPr>
            <a:picLocks noGrp="1" noChangeAspect="1"/>
          </p:cNvPicPr>
          <p:nvPr>
            <p:ph type="pic" idx="16390"/>
            <p:custDataLst>
              <p:tags r:id="rId3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4080" y="2279650"/>
            <a:ext cx="650240" cy="65024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6"/>
            </p:custDataLst>
          </p:nvPr>
        </p:nvSpPr>
        <p:spPr>
          <a:xfrm>
            <a:off x="2024380" y="1873250"/>
            <a:ext cx="9448800" cy="1708150"/>
          </a:xfrm>
        </p:spPr>
        <p:txBody>
          <a:bodyPr>
            <a:no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>
                <a:solidFill>
                  <a:srgbClr val="FFFF00"/>
                </a:solidFill>
              </a:rPr>
              <a:t>个人</a:t>
            </a:r>
            <a:endParaRPr lang="zh-CN" altLang="en-US" sz="2800">
              <a:solidFill>
                <a:srgbClr val="FFFF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>
                <a:sym typeface="+mn-ea"/>
              </a:rPr>
              <a:t>发现安全隐患（如消防通道堵塞、门锁损坏），通过 “宿舍安全员→宿管→安全保卫部” 逐级反馈。</a:t>
            </a:r>
            <a:endParaRPr lang="zh-CN" altLang="en-US" sz="2000"/>
          </a:p>
          <a:p>
            <a:endParaRPr lang="zh-CN" altLang="en-US" sz="2000"/>
          </a:p>
          <a:p>
            <a:endParaRPr lang="zh-CN" altLang="en-US" sz="2000"/>
          </a:p>
        </p:txBody>
      </p:sp>
      <p:sp>
        <p:nvSpPr>
          <p:cNvPr id="7" name="装饰  5"/>
          <p:cNvSpPr>
            <a:spLocks noGrp="1"/>
          </p:cNvSpPr>
          <p:nvPr>
            <p:ph type="body" idx="16393"/>
            <p:custDataLst>
              <p:tags r:id="rId7"/>
            </p:custDataLst>
          </p:nvPr>
        </p:nvSpPr>
        <p:spPr>
          <a:xfrm>
            <a:off x="609600" y="3823970"/>
            <a:ext cx="1219200" cy="1219200"/>
          </a:xfrm>
        </p:spPr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2" name="图片占位符 11" descr="8"/>
          <p:cNvPicPr>
            <a:picLocks noGrp="1" noChangeAspect="1"/>
          </p:cNvPicPr>
          <p:nvPr>
            <p:ph type="pic" idx="16392"/>
            <p:custDataLst>
              <p:tags r:id="rId8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4080" y="4108450"/>
            <a:ext cx="650240" cy="65024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1"/>
            </p:custDataLst>
          </p:nvPr>
        </p:nvSpPr>
        <p:spPr>
          <a:xfrm>
            <a:off x="2024380" y="3823970"/>
            <a:ext cx="9448800" cy="1724660"/>
          </a:xfrm>
        </p:spPr>
        <p:txBody>
          <a:bodyPr>
            <a:no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>
                <a:solidFill>
                  <a:srgbClr val="FFFF00"/>
                </a:solidFill>
              </a:rPr>
              <a:t>集体</a:t>
            </a:r>
            <a:endParaRPr lang="zh-CN" altLang="en-US" sz="2800">
              <a:solidFill>
                <a:srgbClr val="FFFF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>
                <a:sym typeface="+mn-ea"/>
              </a:rPr>
              <a:t>班委定期组织安全小检查（如宿舍电器检查）、分享反诈案例，形成 “人人讲安全、事事为安全” 的氛围。</a:t>
            </a:r>
            <a:endParaRPr lang="zh-CN" altLang="en-US" sz="2000"/>
          </a:p>
          <a:p>
            <a:endParaRPr lang="zh-CN" altLang="en-US" sz="2000"/>
          </a:p>
        </p:txBody>
      </p:sp>
    </p:spTree>
    <p:custDataLst>
      <p:tags r:id="rId1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日常安全提示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dirty="0"/>
              <a:t>0</a:t>
            </a:r>
            <a:r>
              <a:rPr lang="en-US" altLang="zh-CN" dirty="0"/>
              <a:t>4</a:t>
            </a:r>
            <a:endParaRPr lang="zh-CN" altLang="en-US" dirty="0"/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日常安全提示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6388"/>
            <p:custDataLst>
              <p:tags r:id="rId2"/>
            </p:custDataLst>
          </p:nvPr>
        </p:nvSpPr>
        <p:spPr>
          <a:xfrm>
            <a:off x="853440" y="1483360"/>
            <a:ext cx="1498600" cy="1270000"/>
          </a:xfrm>
        </p:spPr>
        <p:txBody>
          <a:bodyPr/>
          <a:lstStyle/>
          <a:p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3"/>
            </p:custDataLst>
          </p:nvPr>
        </p:nvSpPr>
        <p:spPr>
          <a:xfrm>
            <a:off x="6514465" y="2753360"/>
            <a:ext cx="5676900" cy="4104640"/>
          </a:xfrm>
        </p:spPr>
        <p:txBody>
          <a:bodyPr>
            <a:normAutofit fontScale="67500" lnSpcReduction="10000"/>
          </a:bodyPr>
          <a:lstStyle/>
          <a:p>
            <a:r>
              <a:rPr lang="zh-CN" altLang="en-US" sz="4000">
                <a:solidFill>
                  <a:srgbClr val="FFFF00"/>
                </a:solidFill>
              </a:rPr>
              <a:t>“如何防范电信网络诈骗？”</a:t>
            </a:r>
            <a:endParaRPr lang="zh-CN" altLang="en-US" sz="2000"/>
          </a:p>
          <a:p>
            <a:pPr marL="228600" indent="-22860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1715">
                <a:solidFill>
                  <a:schemeClr val="accent1">
                    <a:lumMod val="20000"/>
                    <a:lumOff val="80000"/>
                  </a:schemeClr>
                </a:solidFill>
              </a:rPr>
              <a:t>不刷单、不裸聊、不博彩、不涉色</a:t>
            </a:r>
            <a:r>
              <a:rPr lang="en-US" altLang="zh-CN" sz="1715">
                <a:solidFill>
                  <a:schemeClr val="accent1">
                    <a:lumMod val="20000"/>
                    <a:lumOff val="80000"/>
                  </a:schemeClr>
                </a:solidFill>
              </a:rPr>
              <a:t>;</a:t>
            </a:r>
            <a:endParaRPr lang="en-US" altLang="zh-CN" sz="1715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28600" indent="-22860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1715">
                <a:solidFill>
                  <a:schemeClr val="accent1">
                    <a:lumMod val="20000"/>
                    <a:lumOff val="80000"/>
                  </a:schemeClr>
                </a:solidFill>
              </a:rPr>
              <a:t>不泄露账号、密码、验证码、手机号、身份证号等个人信息，保护好隐私；</a:t>
            </a:r>
            <a:endParaRPr lang="zh-CN" altLang="en-US" sz="1715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28600" indent="-22860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1715">
                <a:solidFill>
                  <a:schemeClr val="accent1">
                    <a:lumMod val="20000"/>
                    <a:lumOff val="80000"/>
                  </a:schemeClr>
                </a:solidFill>
              </a:rPr>
              <a:t>不要把手机给陌生人使用</a:t>
            </a:r>
            <a:r>
              <a:rPr lang="en-US" altLang="zh-CN" sz="1715">
                <a:solidFill>
                  <a:schemeClr val="accent1">
                    <a:lumMod val="20000"/>
                    <a:lumOff val="80000"/>
                  </a:schemeClr>
                </a:solidFill>
              </a:rPr>
              <a:t>;</a:t>
            </a:r>
            <a:endParaRPr lang="en-US" altLang="zh-CN" sz="1715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28600" indent="-22860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1715">
                <a:solidFill>
                  <a:schemeClr val="accent1">
                    <a:lumMod val="20000"/>
                    <a:lumOff val="80000"/>
                  </a:schemeClr>
                </a:solidFill>
              </a:rPr>
              <a:t>不点不明链接，不扫不明二维码；</a:t>
            </a:r>
            <a:endParaRPr lang="zh-CN" altLang="en-US" sz="1715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28600" indent="-22860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1715">
                <a:solidFill>
                  <a:schemeClr val="accent1">
                    <a:lumMod val="20000"/>
                    <a:lumOff val="80000"/>
                  </a:schemeClr>
                </a:solidFill>
              </a:rPr>
              <a:t>不要与陌生人屏幕共享或视频会议；</a:t>
            </a:r>
            <a:endParaRPr lang="zh-CN" altLang="en-US" sz="1715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28600" indent="-22860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1715">
                <a:solidFill>
                  <a:schemeClr val="accent1">
                    <a:lumMod val="20000"/>
                    <a:lumOff val="80000"/>
                  </a:schemeClr>
                </a:solidFill>
              </a:rPr>
              <a:t>不信对方网上提供的证件</a:t>
            </a:r>
            <a:r>
              <a:rPr lang="en-US" altLang="zh-CN" sz="1715">
                <a:solidFill>
                  <a:schemeClr val="accent1">
                    <a:lumMod val="20000"/>
                    <a:lumOff val="80000"/>
                  </a:schemeClr>
                </a:solidFill>
              </a:rPr>
              <a:t>(</a:t>
            </a:r>
            <a:r>
              <a:rPr lang="zh-CN" altLang="en-US" sz="1715">
                <a:solidFill>
                  <a:schemeClr val="accent1">
                    <a:lumMod val="20000"/>
                    <a:lumOff val="80000"/>
                  </a:schemeClr>
                </a:solidFill>
              </a:rPr>
              <a:t>警官证、法官证、身份证、学生证、营业证、注册证等</a:t>
            </a:r>
            <a:r>
              <a:rPr lang="en-US" altLang="zh-CN" sz="1715">
                <a:solidFill>
                  <a:schemeClr val="accent1">
                    <a:lumMod val="20000"/>
                    <a:lumOff val="80000"/>
                  </a:schemeClr>
                </a:solidFill>
              </a:rPr>
              <a:t>)</a:t>
            </a:r>
            <a:r>
              <a:rPr lang="zh-CN" altLang="en-US" sz="1715">
                <a:solidFill>
                  <a:schemeClr val="accent1">
                    <a:lumMod val="20000"/>
                    <a:lumOff val="80000"/>
                  </a:schemeClr>
                </a:solidFill>
              </a:rPr>
              <a:t>；</a:t>
            </a:r>
            <a:endParaRPr lang="zh-CN" altLang="en-US" sz="1715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28600" indent="-22860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1715">
                <a:solidFill>
                  <a:schemeClr val="accent1">
                    <a:lumMod val="20000"/>
                    <a:lumOff val="80000"/>
                  </a:schemeClr>
                </a:solidFill>
              </a:rPr>
              <a:t>不信主动联系你的</a:t>
            </a:r>
            <a:r>
              <a:rPr lang="en-US" altLang="zh-CN" sz="1715">
                <a:solidFill>
                  <a:schemeClr val="accent1">
                    <a:lumMod val="20000"/>
                    <a:lumOff val="80000"/>
                  </a:schemeClr>
                </a:solidFill>
              </a:rPr>
              <a:t>“</a:t>
            </a:r>
            <a:r>
              <a:rPr lang="zh-CN" altLang="en-US" sz="1715">
                <a:solidFill>
                  <a:schemeClr val="accent1">
                    <a:lumMod val="20000"/>
                    <a:lumOff val="80000"/>
                  </a:schemeClr>
                </a:solidFill>
              </a:rPr>
              <a:t>客服</a:t>
            </a:r>
            <a:r>
              <a:rPr lang="en-US" altLang="zh-CN" sz="1715">
                <a:solidFill>
                  <a:schemeClr val="accent1">
                    <a:lumMod val="20000"/>
                    <a:lumOff val="80000"/>
                  </a:schemeClr>
                </a:solidFill>
              </a:rPr>
              <a:t>”</a:t>
            </a:r>
            <a:r>
              <a:rPr lang="zh-CN" altLang="en-US" sz="1715">
                <a:solidFill>
                  <a:schemeClr val="accent1">
                    <a:lumMod val="20000"/>
                    <a:lumOff val="80000"/>
                  </a:schemeClr>
                </a:solidFill>
              </a:rPr>
              <a:t>；</a:t>
            </a:r>
            <a:endParaRPr lang="zh-CN" altLang="en-US" sz="1715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28600" indent="-22860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1715">
                <a:solidFill>
                  <a:schemeClr val="accent1">
                    <a:lumMod val="20000"/>
                    <a:lumOff val="80000"/>
                  </a:schemeClr>
                </a:solidFill>
              </a:rPr>
              <a:t>不信网上发来的</a:t>
            </a:r>
            <a:r>
              <a:rPr lang="en-US" altLang="zh-CN" sz="1715">
                <a:solidFill>
                  <a:schemeClr val="accent1">
                    <a:lumMod val="20000"/>
                    <a:lumOff val="80000"/>
                  </a:schemeClr>
                </a:solidFill>
              </a:rPr>
              <a:t>“</a:t>
            </a:r>
            <a:r>
              <a:rPr lang="zh-CN" altLang="en-US" sz="1715">
                <a:solidFill>
                  <a:schemeClr val="accent1">
                    <a:lumMod val="20000"/>
                    <a:lumOff val="80000"/>
                  </a:schemeClr>
                </a:solidFill>
              </a:rPr>
              <a:t>中奖</a:t>
            </a:r>
            <a:r>
              <a:rPr lang="en-US" altLang="zh-CN" sz="1715">
                <a:solidFill>
                  <a:schemeClr val="accent1">
                    <a:lumMod val="20000"/>
                    <a:lumOff val="80000"/>
                  </a:schemeClr>
                </a:solidFill>
              </a:rPr>
              <a:t>”</a:t>
            </a:r>
            <a:r>
              <a:rPr lang="zh-CN" altLang="en-US" sz="1715">
                <a:solidFill>
                  <a:schemeClr val="accent1">
                    <a:lumMod val="20000"/>
                    <a:lumOff val="80000"/>
                  </a:schemeClr>
                </a:solidFill>
              </a:rPr>
              <a:t>信息，天上不掉馅饼，上门推销物品不要轻易购买；</a:t>
            </a:r>
            <a:endParaRPr lang="zh-CN" altLang="en-US" sz="1715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28600" indent="-22860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en-US" altLang="zh-CN" sz="1715">
                <a:solidFill>
                  <a:schemeClr val="accent1">
                    <a:lumMod val="20000"/>
                    <a:lumOff val="80000"/>
                  </a:schemeClr>
                </a:solidFill>
              </a:rPr>
              <a:t>QQ</a:t>
            </a:r>
            <a:r>
              <a:rPr lang="zh-CN" altLang="en-US" sz="1715">
                <a:solidFill>
                  <a:schemeClr val="accent1">
                    <a:lumMod val="20000"/>
                    <a:lumOff val="80000"/>
                  </a:schemeClr>
                </a:solidFill>
              </a:rPr>
              <a:t>、微信好友来借钱，必须要进行电话或当面核实；</a:t>
            </a:r>
            <a:endParaRPr lang="zh-CN" altLang="en-US" sz="1715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28600" indent="-22860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1715">
                <a:solidFill>
                  <a:schemeClr val="accent1">
                    <a:lumMod val="20000"/>
                    <a:lumOff val="80000"/>
                  </a:schemeClr>
                </a:solidFill>
              </a:rPr>
              <a:t>拒绝不明真相平台的贷款和投资。</a:t>
            </a:r>
            <a:endParaRPr lang="zh-CN" altLang="en-US" sz="1715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>
          <a:xfrm>
            <a:off x="6003925" y="1402080"/>
            <a:ext cx="1498600" cy="1270000"/>
          </a:xfrm>
        </p:spPr>
        <p:txBody>
          <a:bodyPr/>
          <a:lstStyle/>
          <a:p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11" name="文本占位符 4" descr="7b0a202020202262756c6c6574223a20227b5c2263617465676f727949645c223a5c225c222c5c2274656d706c61746549645c223a32303233313639367d220a7d0a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787400" y="2814320"/>
            <a:ext cx="5308600" cy="3702050"/>
          </a:xfrm>
          <a:prstGeom prst="rect">
            <a:avLst/>
          </a:prstGeom>
          <a:noFill/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>
                <a:solidFill>
                  <a:srgbClr val="FFFF00"/>
                </a:solidFill>
              </a:rPr>
              <a:t>“师生员工如何面对突发事件？”</a:t>
            </a:r>
            <a:endParaRPr lang="zh-CN" altLang="en-US"/>
          </a:p>
          <a:p>
            <a:pPr fontAlgn="auto">
              <a:lnSpc>
                <a:spcPct val="200000"/>
              </a:lnSpc>
              <a:buFont typeface="Wingdings" panose="05000000000000000000" charset="0"/>
            </a:pPr>
            <a:r>
              <a:rPr lang="en-US" altLang="zh-CN" sz="1200">
                <a:solidFill>
                  <a:schemeClr val="accent1">
                    <a:lumMod val="20000"/>
                    <a:lumOff val="80000"/>
                  </a:schemeClr>
                </a:solidFill>
              </a:rPr>
              <a:t>  </a:t>
            </a:r>
            <a:r>
              <a:rPr lang="en-US" altLang="zh-CN" sz="1200">
                <a:solidFill>
                  <a:srgbClr val="92D050"/>
                </a:solidFill>
              </a:rPr>
              <a:t>    </a:t>
            </a:r>
            <a:r>
              <a:rPr lang="zh-CN" altLang="en-US" sz="1200">
                <a:solidFill>
                  <a:srgbClr val="92D050"/>
                </a:solidFill>
              </a:rPr>
              <a:t>无论发生任何突发事件，师生员工应沉着冷静，积极应付。</a:t>
            </a:r>
            <a:endParaRPr lang="zh-CN" altLang="en-US" sz="1200">
              <a:solidFill>
                <a:srgbClr val="92D050"/>
              </a:solidFill>
            </a:endParaRPr>
          </a:p>
          <a:p>
            <a:pPr marL="228600" indent="-22860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1200">
                <a:solidFill>
                  <a:schemeClr val="accent1">
                    <a:lumMod val="20000"/>
                    <a:lumOff val="80000"/>
                  </a:schemeClr>
                </a:solidFill>
              </a:rPr>
              <a:t>迅速判断事故原因，保护自身安全，开展自救、互救工作，阻止事态扩大；</a:t>
            </a:r>
            <a:endParaRPr lang="zh-CN" altLang="en-US" sz="120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28600" indent="-22860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1200">
                <a:solidFill>
                  <a:schemeClr val="accent1">
                    <a:lumMod val="20000"/>
                    <a:lumOff val="80000"/>
                  </a:schemeClr>
                </a:solidFill>
              </a:rPr>
              <a:t>向学校和有关部门报案求助。发生在校内的突发事件向学校</a:t>
            </a:r>
            <a:r>
              <a:rPr lang="en-US" altLang="zh-CN" sz="1200">
                <a:solidFill>
                  <a:schemeClr val="accent1">
                    <a:lumMod val="20000"/>
                    <a:lumOff val="80000"/>
                  </a:schemeClr>
                </a:solidFill>
              </a:rPr>
              <a:t>24</a:t>
            </a:r>
            <a:r>
              <a:rPr lang="zh-CN" altLang="en-US" sz="1200">
                <a:solidFill>
                  <a:schemeClr val="accent1">
                    <a:lumMod val="20000"/>
                    <a:lumOff val="80000"/>
                  </a:schemeClr>
                </a:solidFill>
              </a:rPr>
              <a:t>小时校园</a:t>
            </a:r>
            <a:r>
              <a:rPr lang="en-US" altLang="zh-CN" sz="1200">
                <a:solidFill>
                  <a:schemeClr val="accent1">
                    <a:lumMod val="20000"/>
                    <a:lumOff val="80000"/>
                  </a:schemeClr>
                </a:solidFill>
              </a:rPr>
              <a:t>110</a:t>
            </a:r>
            <a:r>
              <a:rPr lang="zh-CN" altLang="en-US" sz="1200">
                <a:solidFill>
                  <a:schemeClr val="accent1">
                    <a:lumMod val="20000"/>
                    <a:lumOff val="80000"/>
                  </a:schemeClr>
                </a:solidFill>
              </a:rPr>
              <a:t>（</a:t>
            </a:r>
            <a:r>
              <a:rPr lang="en-US" altLang="zh-CN" sz="1200">
                <a:solidFill>
                  <a:schemeClr val="accent1">
                    <a:lumMod val="20000"/>
                    <a:lumOff val="80000"/>
                  </a:schemeClr>
                </a:solidFill>
              </a:rPr>
              <a:t>0571-86929110</a:t>
            </a:r>
            <a:r>
              <a:rPr lang="zh-CN" altLang="en-US" sz="1200">
                <a:solidFill>
                  <a:schemeClr val="accent1">
                    <a:lumMod val="20000"/>
                    <a:lumOff val="80000"/>
                  </a:schemeClr>
                </a:solidFill>
              </a:rPr>
              <a:t>钱塘校区、</a:t>
            </a:r>
            <a:r>
              <a:rPr lang="en-US" altLang="zh-CN" sz="1200">
                <a:solidFill>
                  <a:schemeClr val="accent1">
                    <a:lumMod val="20000"/>
                    <a:lumOff val="80000"/>
                  </a:schemeClr>
                </a:solidFill>
              </a:rPr>
              <a:t>0571-3096110</a:t>
            </a:r>
            <a:r>
              <a:rPr lang="zh-CN" altLang="en-US" sz="1200">
                <a:solidFill>
                  <a:schemeClr val="accent1">
                    <a:lumMod val="20000"/>
                    <a:lumOff val="80000"/>
                  </a:schemeClr>
                </a:solidFill>
              </a:rPr>
              <a:t>南浔校区）报警求助，发生在校外的突发性事件应拨打公安</a:t>
            </a:r>
            <a:r>
              <a:rPr lang="en-US" altLang="zh-CN" sz="1200">
                <a:solidFill>
                  <a:schemeClr val="accent1">
                    <a:lumMod val="20000"/>
                    <a:lumOff val="80000"/>
                  </a:schemeClr>
                </a:solidFill>
              </a:rPr>
              <a:t>“110”</a:t>
            </a:r>
            <a:r>
              <a:rPr lang="zh-CN" altLang="en-US" sz="1200">
                <a:solidFill>
                  <a:schemeClr val="accent1">
                    <a:lumMod val="20000"/>
                    <a:lumOff val="80000"/>
                  </a:schemeClr>
                </a:solidFill>
              </a:rPr>
              <a:t>报警求助，同时报告学校有关部门；</a:t>
            </a:r>
            <a:endParaRPr lang="zh-CN" altLang="en-US" sz="120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28600" indent="-22860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1200">
                <a:solidFill>
                  <a:schemeClr val="accent1">
                    <a:lumMod val="20000"/>
                    <a:lumOff val="80000"/>
                  </a:schemeClr>
                </a:solidFill>
              </a:rPr>
              <a:t>保护好事故现场，积极地投入救助突发事件工作中，防止事态扩大，把损失减少到最低限度。</a:t>
            </a:r>
            <a:endParaRPr lang="zh-CN" altLang="en-US" sz="120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日常安全提示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6388"/>
            <p:custDataLst>
              <p:tags r:id="rId2"/>
            </p:custDataLst>
          </p:nvPr>
        </p:nvSpPr>
        <p:spPr>
          <a:xfrm>
            <a:off x="609600" y="1483360"/>
            <a:ext cx="1498600" cy="1270000"/>
          </a:xfrm>
        </p:spPr>
        <p:txBody>
          <a:bodyPr/>
          <a:lstStyle/>
          <a:p>
            <a:r>
              <a:rPr lang="zh-CN" altLang="en-US"/>
              <a:t>0</a:t>
            </a:r>
            <a:r>
              <a:rPr lang="en-US" altLang="zh-CN"/>
              <a:t>3</a:t>
            </a:r>
            <a:endParaRPr lang="en-US" altLang="zh-CN"/>
          </a:p>
        </p:txBody>
      </p:sp>
      <p:sp>
        <p:nvSpPr>
          <p:cNvPr id="5" name="文本占位符 4" descr="7b0a202020202262756c6c6574223a20227b5c2263617465676f727949645c223a5c225c222c5c2274656d706c61746549645c223a32303233313639367d220a7d0a"/>
          <p:cNvSpPr>
            <a:spLocks noGrp="1"/>
          </p:cNvSpPr>
          <p:nvPr>
            <p:ph type="body" idx="16387"/>
            <p:custDataLst>
              <p:tags r:id="rId3"/>
            </p:custDataLst>
          </p:nvPr>
        </p:nvSpPr>
        <p:spPr>
          <a:xfrm>
            <a:off x="548640" y="2814320"/>
            <a:ext cx="5067935" cy="3702050"/>
          </a:xfrm>
        </p:spPr>
        <p:txBody>
          <a:bodyPr>
            <a:normAutofit/>
          </a:bodyPr>
          <a:lstStyle/>
          <a:p>
            <a:r>
              <a:rPr lang="zh-CN" altLang="en-US" sz="3200">
                <a:solidFill>
                  <a:srgbClr val="FFFF00"/>
                </a:solidFill>
              </a:rPr>
              <a:t>“如何报火警？”</a:t>
            </a:r>
            <a:endParaRPr lang="zh-CN" altLang="en-US" sz="3200">
              <a:solidFill>
                <a:srgbClr val="FFFF00"/>
              </a:solidFill>
            </a:endParaRPr>
          </a:p>
          <a:p>
            <a:pPr marL="228600" indent="-228600">
              <a:buFont typeface="Wingdings" panose="05000000000000000000" charset="0"/>
              <a:buChar char="ü"/>
            </a:pPr>
            <a:endParaRPr lang="zh-CN" altLang="en-US"/>
          </a:p>
          <a:p>
            <a:pPr marL="171450" indent="-17145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拨打校园</a:t>
            </a:r>
            <a:r>
              <a:rPr lang="en-US" altLang="zh-CN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110</a:t>
            </a:r>
            <a:r>
              <a:rPr lang="zh-CN" alt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，火警电话</a:t>
            </a:r>
            <a:r>
              <a:rPr lang="en-US" altLang="zh-CN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119</a:t>
            </a:r>
            <a:r>
              <a:rPr lang="zh-CN" alt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；</a:t>
            </a:r>
            <a:endParaRPr lang="zh-CN" altLang="en-US" sz="140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71450" indent="-17145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报警时要讲清着火单位、具体位置；</a:t>
            </a:r>
            <a:endParaRPr lang="zh-CN" altLang="en-US" sz="140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71450" indent="-17145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说明着火起因，火势情况；</a:t>
            </a:r>
            <a:endParaRPr lang="zh-CN" altLang="en-US" sz="140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71450" indent="-17145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讲清报警人姓名、电话号码；</a:t>
            </a:r>
            <a:endParaRPr lang="zh-CN" altLang="en-US" sz="140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71450" indent="-17145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报警后要安排专人到路口指引消防车进入火灾现场。</a:t>
            </a:r>
            <a:endParaRPr lang="zh-CN" altLang="en-US" sz="140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>
          <a:xfrm>
            <a:off x="5265420" y="1483360"/>
            <a:ext cx="1498600" cy="1270000"/>
          </a:xfrm>
        </p:spPr>
        <p:txBody>
          <a:bodyPr/>
          <a:lstStyle/>
          <a:p>
            <a:r>
              <a:rPr lang="zh-CN" altLang="en-US"/>
              <a:t>0</a:t>
            </a:r>
            <a:r>
              <a:rPr lang="en-US" altLang="zh-CN"/>
              <a:t>4</a:t>
            </a:r>
            <a:endParaRPr lang="en-US" altLang="zh-CN"/>
          </a:p>
        </p:txBody>
      </p:sp>
      <p:sp>
        <p:nvSpPr>
          <p:cNvPr id="4" name="文本占位符 4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182870" y="2753360"/>
            <a:ext cx="6638925" cy="3702050"/>
          </a:xfrm>
          <a:prstGeom prst="rect">
            <a:avLst/>
          </a:prstGeom>
          <a:noFill/>
        </p:spPr>
        <p:txBody>
          <a:bodyPr vert="horz" lIns="0" tIns="0" rIns="0" bIns="0" rtlCol="0" anchor="t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>
                <a:solidFill>
                  <a:srgbClr val="FFFF00"/>
                </a:solidFill>
              </a:rPr>
              <a:t>“</a:t>
            </a:r>
            <a:r>
              <a:rPr lang="zh-CN" altLang="en-US" sz="2800">
                <a:solidFill>
                  <a:srgbClr val="FFFF00"/>
                </a:solidFill>
                <a:sym typeface="+mn-ea"/>
              </a:rPr>
              <a:t>如何使用灭火器？</a:t>
            </a:r>
            <a:r>
              <a:rPr lang="zh-CN" altLang="en-US" sz="2800">
                <a:solidFill>
                  <a:srgbClr val="FFFF00"/>
                </a:solidFill>
              </a:rPr>
              <a:t>”</a:t>
            </a:r>
            <a:endParaRPr lang="zh-CN" altLang="en-US" sz="2800">
              <a:solidFill>
                <a:srgbClr val="FFFF00"/>
              </a:solidFill>
            </a:endParaRPr>
          </a:p>
          <a:p>
            <a:endParaRPr lang="zh-CN" altLang="en-US" sz="600"/>
          </a:p>
          <a:p>
            <a:pPr marL="228600" indent="-22860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1400">
                <a:solidFill>
                  <a:schemeClr val="tx2">
                    <a:lumMod val="90000"/>
                  </a:schemeClr>
                </a:solidFill>
              </a:rPr>
              <a:t>灭火器使用方法四步：提、拔、握、压。</a:t>
            </a:r>
            <a:endParaRPr lang="zh-CN" altLang="en-US" sz="1400">
              <a:solidFill>
                <a:schemeClr val="tx2">
                  <a:lumMod val="90000"/>
                </a:schemeClr>
              </a:solidFill>
            </a:endParaRPr>
          </a:p>
          <a:p>
            <a:pPr marL="228600" indent="-22860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1400">
                <a:solidFill>
                  <a:schemeClr val="tx2">
                    <a:lumMod val="90000"/>
                  </a:schemeClr>
                </a:solidFill>
              </a:rPr>
              <a:t>提：手提灭火器提把，快速赶到起火现场（注意保持安全距离，一般</a:t>
            </a:r>
            <a:r>
              <a:rPr lang="en-US" altLang="zh-CN" sz="1400">
                <a:solidFill>
                  <a:schemeClr val="tx2">
                    <a:lumMod val="90000"/>
                  </a:schemeClr>
                </a:solidFill>
              </a:rPr>
              <a:t> 3-5 </a:t>
            </a:r>
            <a:r>
              <a:rPr lang="zh-CN" altLang="en-US" sz="1400">
                <a:solidFill>
                  <a:schemeClr val="tx2">
                    <a:lumMod val="90000"/>
                  </a:schemeClr>
                </a:solidFill>
              </a:rPr>
              <a:t>米）。</a:t>
            </a:r>
            <a:endParaRPr lang="zh-CN" altLang="en-US" sz="1400">
              <a:solidFill>
                <a:schemeClr val="tx2">
                  <a:lumMod val="90000"/>
                </a:schemeClr>
              </a:solidFill>
            </a:endParaRPr>
          </a:p>
          <a:p>
            <a:pPr marL="228600" indent="-22860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1400">
                <a:solidFill>
                  <a:schemeClr val="tx2">
                    <a:lumMod val="90000"/>
                  </a:schemeClr>
                </a:solidFill>
              </a:rPr>
              <a:t>拔：拔掉灭火器顶部的保险销（部分灭火器需先撕掉铅封），解除灭火锁定状态。</a:t>
            </a:r>
            <a:endParaRPr lang="zh-CN" altLang="en-US" sz="1400">
              <a:solidFill>
                <a:schemeClr val="tx2">
                  <a:lumMod val="90000"/>
                </a:schemeClr>
              </a:solidFill>
            </a:endParaRPr>
          </a:p>
          <a:p>
            <a:pPr marL="228600" indent="-22860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1400">
                <a:solidFill>
                  <a:schemeClr val="tx2">
                    <a:lumMod val="90000"/>
                  </a:schemeClr>
                </a:solidFill>
              </a:rPr>
              <a:t>握：一只手握住灭火器的喷管（或喷嘴），对准火焰根部；另一只手握住压把。</a:t>
            </a:r>
            <a:endParaRPr lang="zh-CN" altLang="en-US" sz="1400">
              <a:solidFill>
                <a:schemeClr val="tx2">
                  <a:lumMod val="90000"/>
                </a:schemeClr>
              </a:solidFill>
            </a:endParaRPr>
          </a:p>
          <a:p>
            <a:pPr marL="228600" indent="-22860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1400">
                <a:solidFill>
                  <a:schemeClr val="tx2">
                    <a:lumMod val="90000"/>
                  </a:schemeClr>
                </a:solidFill>
              </a:rPr>
              <a:t>压：用力按压压把，让灭火剂喷出，同时左右摆动喷管，均匀覆盖火焰根部直至火势熄灭。</a:t>
            </a:r>
            <a:endParaRPr lang="zh-CN" altLang="en-US" sz="1400">
              <a:solidFill>
                <a:schemeClr val="tx2">
                  <a:lumMod val="90000"/>
                </a:schemeClr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日常安全提示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6388"/>
            <p:custDataLst>
              <p:tags r:id="rId2"/>
            </p:custDataLst>
          </p:nvPr>
        </p:nvSpPr>
        <p:spPr>
          <a:xfrm>
            <a:off x="827405" y="1483360"/>
            <a:ext cx="1498600" cy="1270000"/>
          </a:xfrm>
        </p:spPr>
        <p:txBody>
          <a:bodyPr/>
          <a:lstStyle/>
          <a:p>
            <a:r>
              <a:rPr lang="zh-CN" altLang="en-US"/>
              <a:t>0</a:t>
            </a:r>
            <a:r>
              <a:rPr lang="en-US" altLang="zh-CN"/>
              <a:t>5</a:t>
            </a:r>
            <a:endParaRPr lang="en-US" altLang="zh-CN"/>
          </a:p>
        </p:txBody>
      </p:sp>
      <p:sp>
        <p:nvSpPr>
          <p:cNvPr id="5" name="文本占位符 4" descr="7b0a202020202262756c6c6574223a20227b5c2263617465676f727949645c223a5c225c222c5c2274656d706c61746549645c223a32303233313639367d220a7d0a"/>
          <p:cNvSpPr>
            <a:spLocks noGrp="1"/>
          </p:cNvSpPr>
          <p:nvPr>
            <p:ph type="body" idx="16387"/>
            <p:custDataLst>
              <p:tags r:id="rId3"/>
            </p:custDataLst>
          </p:nvPr>
        </p:nvSpPr>
        <p:spPr>
          <a:xfrm>
            <a:off x="944880" y="2753360"/>
            <a:ext cx="5067935" cy="3702050"/>
          </a:xfrm>
        </p:spPr>
        <p:txBody>
          <a:bodyPr>
            <a:normAutofit/>
          </a:bodyPr>
          <a:lstStyle/>
          <a:p>
            <a:r>
              <a:rPr lang="zh-CN" altLang="en-US" sz="2400">
                <a:solidFill>
                  <a:srgbClr val="FFFF00"/>
                </a:solidFill>
              </a:rPr>
              <a:t>“对溺水者进行抢救时，正确的处置方法是？”</a:t>
            </a:r>
            <a:endParaRPr lang="zh-CN" altLang="en-US"/>
          </a:p>
          <a:p>
            <a:pPr marL="171450" indent="-17145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上岸后立即清理患者口鼻的泥沙和水草，用常规手法开放气道，再以胸外按压</a:t>
            </a:r>
            <a:r>
              <a:rPr lang="en-US" altLang="zh-CN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30</a:t>
            </a:r>
            <a:r>
              <a:rPr lang="zh-CN" alt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次，人工呼吸</a:t>
            </a:r>
            <a:r>
              <a:rPr lang="en-US" altLang="zh-CN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2</a:t>
            </a:r>
            <a:r>
              <a:rPr lang="zh-CN" alt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次的比例进行心肺复苏。</a:t>
            </a:r>
            <a:endParaRPr lang="zh-CN" altLang="en-US" sz="140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71450" indent="-17145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及时报校园</a:t>
            </a:r>
            <a:r>
              <a:rPr lang="en-US" altLang="zh-CN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110</a:t>
            </a:r>
            <a:r>
              <a:rPr lang="zh-CN" alt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或医务室（钱塘校区</a:t>
            </a:r>
            <a:r>
              <a:rPr lang="en-US" altLang="zh-CN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0571-86929102</a:t>
            </a:r>
            <a:r>
              <a:rPr lang="zh-CN" alt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转</a:t>
            </a:r>
            <a:r>
              <a:rPr lang="en-US" altLang="zh-CN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6103</a:t>
            </a:r>
            <a:r>
              <a:rPr lang="zh-CN" alt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南浔校区</a:t>
            </a:r>
            <a:r>
              <a:rPr lang="en-US" altLang="zh-CN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0572-3096120</a:t>
            </a:r>
            <a:r>
              <a:rPr lang="zh-CN" alt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）和</a:t>
            </a:r>
            <a:r>
              <a:rPr lang="en-US" altLang="zh-CN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120</a:t>
            </a:r>
            <a:r>
              <a:rPr lang="zh-CN" alt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急救中心。</a:t>
            </a:r>
            <a:endParaRPr lang="zh-CN" altLang="en-US" sz="140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>
          <a:xfrm>
            <a:off x="6003925" y="1544320"/>
            <a:ext cx="1498600" cy="1270000"/>
          </a:xfrm>
        </p:spPr>
        <p:txBody>
          <a:bodyPr/>
          <a:lstStyle/>
          <a:p>
            <a:r>
              <a:rPr lang="en-US"/>
              <a:t>06</a:t>
            </a:r>
            <a:endParaRPr lang="en-US"/>
          </a:p>
        </p:txBody>
      </p:sp>
      <p:sp>
        <p:nvSpPr>
          <p:cNvPr id="7" name="文本占位符 4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6355080" y="2814320"/>
            <a:ext cx="5227320" cy="3702050"/>
          </a:xfrm>
          <a:prstGeom prst="rect">
            <a:avLst/>
          </a:prstGeom>
          <a:noFill/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>
                <a:solidFill>
                  <a:srgbClr val="FFFF00"/>
                </a:solidFill>
              </a:rPr>
              <a:t>“艾滋病通过哪几种途径传播？”</a:t>
            </a:r>
            <a:endParaRPr lang="zh-CN" altLang="en-US" sz="2400">
              <a:solidFill>
                <a:srgbClr val="FFFF00"/>
              </a:solidFill>
            </a:endParaRPr>
          </a:p>
          <a:p>
            <a:endParaRPr lang="zh-CN" altLang="en-US"/>
          </a:p>
          <a:p>
            <a:pPr marL="228600" indent="-22860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>
                <a:solidFill>
                  <a:schemeClr val="tx2">
                    <a:lumMod val="90000"/>
                  </a:schemeClr>
                </a:solidFill>
              </a:rPr>
              <a:t>艾滋病通过性接触、血液和母婴三种途径传播，与艾滋病病毒感染者或病人的日常生活和工作接触不会被感染。</a:t>
            </a:r>
            <a:endParaRPr lang="zh-CN" altLang="en-US">
              <a:solidFill>
                <a:schemeClr val="tx2">
                  <a:lumMod val="90000"/>
                </a:schemeClr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日常安全提示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6388"/>
            <p:custDataLst>
              <p:tags r:id="rId2"/>
            </p:custDataLst>
          </p:nvPr>
        </p:nvSpPr>
        <p:spPr>
          <a:xfrm>
            <a:off x="827405" y="1483360"/>
            <a:ext cx="1498600" cy="1270000"/>
          </a:xfrm>
        </p:spPr>
        <p:txBody>
          <a:bodyPr/>
          <a:lstStyle/>
          <a:p>
            <a:r>
              <a:rPr lang="zh-CN" altLang="en-US"/>
              <a:t>0</a:t>
            </a:r>
            <a:r>
              <a:rPr lang="en-US" altLang="zh-CN"/>
              <a:t>7</a:t>
            </a:r>
            <a:endParaRPr lang="en-US" altLang="zh-CN"/>
          </a:p>
        </p:txBody>
      </p:sp>
      <p:sp>
        <p:nvSpPr>
          <p:cNvPr id="5" name="文本占位符 4" descr="7b0a202020202262756c6c6574223a20227b5c2263617465676f727949645c223a5c225c222c5c2274656d706c61746549645c223a32303233313639367d220a7d0a"/>
          <p:cNvSpPr>
            <a:spLocks noGrp="1"/>
          </p:cNvSpPr>
          <p:nvPr>
            <p:ph type="body" idx="16387"/>
            <p:custDataLst>
              <p:tags r:id="rId3"/>
            </p:custDataLst>
          </p:nvPr>
        </p:nvSpPr>
        <p:spPr>
          <a:xfrm>
            <a:off x="6350000" y="2753360"/>
            <a:ext cx="5464175" cy="3702050"/>
          </a:xfrm>
        </p:spPr>
        <p:txBody>
          <a:bodyPr>
            <a:normAutofit fontScale="97500" lnSpcReduction="10000"/>
          </a:bodyPr>
          <a:lstStyle/>
          <a:p>
            <a:r>
              <a:rPr lang="zh-CN" altLang="en-US" sz="2400">
                <a:solidFill>
                  <a:srgbClr val="FFFF00"/>
                </a:solidFill>
              </a:rPr>
              <a:t>“</a:t>
            </a:r>
            <a:r>
              <a:rPr lang="en-US" altLang="zh-CN" sz="2400">
                <a:solidFill>
                  <a:srgbClr val="FFFF00"/>
                </a:solidFill>
              </a:rPr>
              <a:t> </a:t>
            </a:r>
            <a:r>
              <a:rPr lang="zh-CN" altLang="en-US" sz="2400">
                <a:solidFill>
                  <a:srgbClr val="FFFF00"/>
                </a:solidFill>
              </a:rPr>
              <a:t>发生危险化学品泄漏事件要如何处理？”</a:t>
            </a:r>
            <a:endParaRPr lang="zh-CN" altLang="en-US"/>
          </a:p>
          <a:p>
            <a:pPr marL="171450" indent="-17145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1100">
                <a:solidFill>
                  <a:schemeClr val="accent1">
                    <a:lumMod val="20000"/>
                    <a:lumOff val="80000"/>
                  </a:schemeClr>
                </a:solidFill>
              </a:rPr>
              <a:t>首先应疏散无关人员，隔离泄漏污染区。若为易燃易爆化学品大量泄漏，应立即切断泄漏区电源，设置警戒线，并及时报告给相关老师、实验室负责人（查看实验室信息牌上联系电话）、本单位主管领导、资产与实验室管理处（</a:t>
            </a:r>
            <a:r>
              <a:rPr lang="en-US" altLang="zh-CN" sz="1100">
                <a:solidFill>
                  <a:schemeClr val="accent1">
                    <a:lumMod val="20000"/>
                    <a:lumOff val="80000"/>
                  </a:schemeClr>
                </a:solidFill>
              </a:rPr>
              <a:t>0571-86929109</a:t>
            </a:r>
            <a:r>
              <a:rPr lang="zh-CN" altLang="en-US" sz="1100">
                <a:solidFill>
                  <a:schemeClr val="accent1">
                    <a:lumMod val="20000"/>
                    <a:lumOff val="80000"/>
                  </a:schemeClr>
                </a:solidFill>
              </a:rPr>
              <a:t>）和安全保卫部（</a:t>
            </a:r>
            <a:r>
              <a:rPr lang="en-US" altLang="zh-CN" sz="1100">
                <a:solidFill>
                  <a:schemeClr val="accent1">
                    <a:lumMod val="20000"/>
                    <a:lumOff val="80000"/>
                  </a:schemeClr>
                </a:solidFill>
              </a:rPr>
              <a:t>0571-86929110</a:t>
            </a:r>
            <a:r>
              <a:rPr lang="zh-CN" altLang="en-US" sz="1100">
                <a:solidFill>
                  <a:schemeClr val="accent1">
                    <a:lumMod val="20000"/>
                    <a:lumOff val="80000"/>
                  </a:schemeClr>
                </a:solidFill>
              </a:rPr>
              <a:t>钱塘校区、</a:t>
            </a:r>
            <a:r>
              <a:rPr lang="en-US" altLang="zh-CN" sz="1100">
                <a:solidFill>
                  <a:schemeClr val="accent1">
                    <a:lumMod val="20000"/>
                    <a:lumOff val="80000"/>
                  </a:schemeClr>
                </a:solidFill>
              </a:rPr>
              <a:t>0571-3096110</a:t>
            </a:r>
            <a:r>
              <a:rPr lang="zh-CN" altLang="en-US" sz="1100">
                <a:solidFill>
                  <a:schemeClr val="accent1">
                    <a:lumMod val="20000"/>
                    <a:lumOff val="80000"/>
                  </a:schemeClr>
                </a:solidFill>
              </a:rPr>
              <a:t>南浔校区）。</a:t>
            </a:r>
            <a:endParaRPr lang="zh-CN" altLang="en-US" sz="110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71450" indent="-17145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1100">
                <a:solidFill>
                  <a:schemeClr val="accent1">
                    <a:lumMod val="20000"/>
                    <a:lumOff val="80000"/>
                  </a:schemeClr>
                </a:solidFill>
              </a:rPr>
              <a:t>泄漏源的控制与处理。救援人员穿戴防护器具进入现场进行处理，尽可能通过停止实验、堵漏、吸附等方法控制泄露源（注意不要直接接触泄漏物）。液体泄漏用围堤堵截，气体泄漏加强通风。</a:t>
            </a:r>
            <a:endParaRPr lang="zh-CN" altLang="en-US" sz="110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71450" indent="-17145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1100">
                <a:solidFill>
                  <a:schemeClr val="accent1">
                    <a:lumMod val="20000"/>
                    <a:lumOff val="80000"/>
                  </a:schemeClr>
                </a:solidFill>
              </a:rPr>
              <a:t>泄漏物的收集。泄漏量小时，可用沙子、吸附材料、中和材料、吸收棉等吸收、中和；泄漏量大时，可选择用隔膜泵将泄漏出的物料抽入容器内或槽车内。</a:t>
            </a:r>
            <a:endParaRPr lang="zh-CN" altLang="en-US" sz="110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71450" indent="-17145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1100">
                <a:solidFill>
                  <a:schemeClr val="accent1">
                    <a:lumMod val="20000"/>
                    <a:lumOff val="80000"/>
                  </a:schemeClr>
                </a:solidFill>
              </a:rPr>
              <a:t>泄漏物的处置。将收集的泄漏物运至废物处理场所处置，用消防水冲洗剩余少量物料。</a:t>
            </a:r>
            <a:endParaRPr lang="zh-CN" altLang="en-US" sz="110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>
          <a:xfrm>
            <a:off x="6003925" y="1483360"/>
            <a:ext cx="1498600" cy="1270000"/>
          </a:xfrm>
        </p:spPr>
        <p:txBody>
          <a:bodyPr/>
          <a:lstStyle/>
          <a:p>
            <a:r>
              <a:rPr lang="zh-CN" altLang="en-US"/>
              <a:t>0</a:t>
            </a:r>
            <a:r>
              <a:rPr lang="en-US" altLang="zh-CN"/>
              <a:t>8</a:t>
            </a:r>
            <a:endParaRPr lang="en-US" altLang="zh-CN"/>
          </a:p>
        </p:txBody>
      </p:sp>
      <p:sp>
        <p:nvSpPr>
          <p:cNvPr id="4" name="文本占位符 4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12445" y="2814320"/>
            <a:ext cx="5624830" cy="3702050"/>
          </a:xfrm>
          <a:prstGeom prst="rect">
            <a:avLst/>
          </a:prstGeom>
          <a:noFill/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>
                <a:solidFill>
                  <a:srgbClr val="FFFF00"/>
                </a:solidFill>
              </a:rPr>
              <a:t>“</a:t>
            </a:r>
            <a:r>
              <a:rPr lang="zh-CN" altLang="en-US" sz="2400">
                <a:solidFill>
                  <a:srgbClr val="FFFF00"/>
                </a:solidFill>
                <a:sym typeface="+mn-ea"/>
              </a:rPr>
              <a:t>进入实验室前，需要获取什么资格？</a:t>
            </a:r>
            <a:r>
              <a:rPr lang="zh-CN" altLang="en-US" sz="2400">
                <a:solidFill>
                  <a:srgbClr val="FFFF00"/>
                </a:solidFill>
              </a:rPr>
              <a:t>”</a:t>
            </a:r>
            <a:endParaRPr lang="zh-CN" altLang="en-US"/>
          </a:p>
          <a:p>
            <a:pPr marL="228600" indent="-22860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1000">
                <a:solidFill>
                  <a:schemeClr val="tx2">
                    <a:lumMod val="90000"/>
                  </a:schemeClr>
                </a:solidFill>
              </a:rPr>
              <a:t>所有进入实验室学习工作的人员须经过学校、学院、实验室组织的实验室安全教育与培训，通过相关的实验室安全考试后方可进入实验室开展学习工作。非本校人员进入实验室学习工作，须提前经所在单位审核备案。</a:t>
            </a:r>
            <a:endParaRPr lang="zh-CN" altLang="en-US" sz="1000">
              <a:solidFill>
                <a:schemeClr val="tx2">
                  <a:lumMod val="90000"/>
                </a:schemeClr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日常安全提示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6388"/>
            <p:custDataLst>
              <p:tags r:id="rId2"/>
            </p:custDataLst>
          </p:nvPr>
        </p:nvSpPr>
        <p:spPr>
          <a:xfrm>
            <a:off x="827405" y="1483360"/>
            <a:ext cx="1498600" cy="1270000"/>
          </a:xfrm>
        </p:spPr>
        <p:txBody>
          <a:bodyPr/>
          <a:lstStyle/>
          <a:p>
            <a:r>
              <a:rPr lang="en-US"/>
              <a:t>09</a:t>
            </a:r>
            <a:endParaRPr lang="en-US"/>
          </a:p>
        </p:txBody>
      </p:sp>
      <p:sp>
        <p:nvSpPr>
          <p:cNvPr id="5" name="文本占位符 4" descr="7b0a202020202262756c6c6574223a20227b5c2263617465676f727949645c223a5c225c222c5c2274656d706c61746549645c223a32303233313639367d220a7d0a"/>
          <p:cNvSpPr>
            <a:spLocks noGrp="1"/>
          </p:cNvSpPr>
          <p:nvPr>
            <p:ph type="body" idx="16387"/>
            <p:custDataLst>
              <p:tags r:id="rId3"/>
            </p:custDataLst>
          </p:nvPr>
        </p:nvSpPr>
        <p:spPr>
          <a:xfrm>
            <a:off x="436880" y="2753360"/>
            <a:ext cx="5281295" cy="3702050"/>
          </a:xfrm>
        </p:spPr>
        <p:txBody>
          <a:bodyPr>
            <a:normAutofit/>
          </a:bodyPr>
          <a:lstStyle/>
          <a:p>
            <a:r>
              <a:rPr lang="zh-CN" altLang="en-US" sz="2400">
                <a:solidFill>
                  <a:srgbClr val="FFFF00"/>
                </a:solidFill>
              </a:rPr>
              <a:t>“</a:t>
            </a:r>
            <a:r>
              <a:rPr lang="en-US" altLang="zh-CN" sz="2400">
                <a:solidFill>
                  <a:srgbClr val="FFFF00"/>
                </a:solidFill>
              </a:rPr>
              <a:t> </a:t>
            </a:r>
            <a:r>
              <a:rPr lang="zh-CN" altLang="en-US" sz="2400">
                <a:solidFill>
                  <a:srgbClr val="FFFF00"/>
                </a:solidFill>
              </a:rPr>
              <a:t>实验室</a:t>
            </a:r>
            <a:r>
              <a:rPr lang="en-US" altLang="zh-CN" sz="2400">
                <a:solidFill>
                  <a:srgbClr val="FFFF00"/>
                </a:solidFill>
              </a:rPr>
              <a:t>“</a:t>
            </a:r>
            <a:r>
              <a:rPr lang="zh-CN" altLang="en-US" sz="2400">
                <a:solidFill>
                  <a:srgbClr val="FFFF00"/>
                </a:solidFill>
              </a:rPr>
              <a:t>三废</a:t>
            </a:r>
            <a:r>
              <a:rPr lang="en-US" altLang="zh-CN" sz="2400">
                <a:solidFill>
                  <a:srgbClr val="FFFF00"/>
                </a:solidFill>
              </a:rPr>
              <a:t>”</a:t>
            </a:r>
            <a:r>
              <a:rPr lang="zh-CN" altLang="en-US" sz="2400">
                <a:solidFill>
                  <a:srgbClr val="FFFF00"/>
                </a:solidFill>
              </a:rPr>
              <a:t>是指什么，如何对其进行处置？”</a:t>
            </a:r>
            <a:endParaRPr lang="zh-CN" altLang="en-US"/>
          </a:p>
          <a:p>
            <a:pPr marL="171450" indent="-17145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实验室</a:t>
            </a:r>
            <a:r>
              <a:rPr lang="en-US" altLang="zh-CN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“</a:t>
            </a:r>
            <a:r>
              <a:rPr lang="zh-CN" alt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三废</a:t>
            </a:r>
            <a:r>
              <a:rPr lang="en-US" altLang="zh-CN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”</a:t>
            </a:r>
            <a:r>
              <a:rPr lang="zh-CN" altLang="en-US" sz="1400">
                <a:solidFill>
                  <a:schemeClr val="accent1">
                    <a:lumMod val="20000"/>
                    <a:lumOff val="80000"/>
                  </a:schemeClr>
                </a:solidFill>
              </a:rPr>
              <a:t>是指废气、废水、固体废弃物的总称。废气的处理：产生少量有毒气体的实验应在通风橱内进行；废液的处理：各实验室应配备储存废渣、废液的容器，实验所产生的污染环境的废渣和废液应分类倒入指定容器储存；固体废物的处理：必须由有资质的公司定期回收处理。</a:t>
            </a:r>
            <a:endParaRPr lang="zh-CN" altLang="en-US" sz="140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>
          <a:xfrm>
            <a:off x="6003925" y="1544320"/>
            <a:ext cx="1498600" cy="1270000"/>
          </a:xfrm>
        </p:spPr>
        <p:txBody>
          <a:bodyPr/>
          <a:lstStyle/>
          <a:p>
            <a:r>
              <a:rPr lang="en-US"/>
              <a:t>10</a:t>
            </a:r>
            <a:endParaRPr lang="en-US"/>
          </a:p>
        </p:txBody>
      </p:sp>
      <p:sp>
        <p:nvSpPr>
          <p:cNvPr id="4" name="文本占位符 4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862320" y="2814320"/>
            <a:ext cx="6091555" cy="3702050"/>
          </a:xfrm>
          <a:prstGeom prst="rect">
            <a:avLst/>
          </a:prstGeom>
          <a:noFill/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>
                <a:solidFill>
                  <a:srgbClr val="FFFF00"/>
                </a:solidFill>
              </a:rPr>
              <a:t>“当发现有人触电时，正确的处置方法是？”</a:t>
            </a:r>
            <a:endParaRPr lang="zh-CN" altLang="en-US"/>
          </a:p>
          <a:p>
            <a:pPr marL="228600" indent="-22860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1400">
                <a:solidFill>
                  <a:schemeClr val="tx2">
                    <a:lumMod val="90000"/>
                  </a:schemeClr>
                </a:solidFill>
              </a:rPr>
              <a:t>切断电源，如触电者心脏骤停，应立即进行心肺复苏，及时报校园</a:t>
            </a:r>
            <a:r>
              <a:rPr lang="en-US" altLang="zh-CN" sz="1400">
                <a:solidFill>
                  <a:schemeClr val="tx2">
                    <a:lumMod val="90000"/>
                  </a:schemeClr>
                </a:solidFill>
              </a:rPr>
              <a:t>110</a:t>
            </a:r>
            <a:r>
              <a:rPr lang="zh-CN" altLang="en-US" sz="1400">
                <a:solidFill>
                  <a:schemeClr val="tx2">
                    <a:lumMod val="90000"/>
                  </a:schemeClr>
                </a:solidFill>
              </a:rPr>
              <a:t>，或校医务室钱塘校区</a:t>
            </a:r>
            <a:r>
              <a:rPr lang="en-US" altLang="zh-CN" sz="1400">
                <a:solidFill>
                  <a:schemeClr val="tx2">
                    <a:lumMod val="90000"/>
                  </a:schemeClr>
                </a:solidFill>
              </a:rPr>
              <a:t>0571-86929102</a:t>
            </a:r>
            <a:r>
              <a:rPr lang="zh-CN" altLang="en-US" sz="1400">
                <a:solidFill>
                  <a:schemeClr val="tx2">
                    <a:lumMod val="90000"/>
                  </a:schemeClr>
                </a:solidFill>
              </a:rPr>
              <a:t>转</a:t>
            </a:r>
            <a:r>
              <a:rPr lang="en-US" altLang="zh-CN" sz="1400">
                <a:solidFill>
                  <a:schemeClr val="tx2">
                    <a:lumMod val="90000"/>
                  </a:schemeClr>
                </a:solidFill>
              </a:rPr>
              <a:t>6103</a:t>
            </a:r>
            <a:r>
              <a:rPr lang="zh-CN" altLang="en-US" sz="1400">
                <a:solidFill>
                  <a:schemeClr val="tx2">
                    <a:lumMod val="90000"/>
                  </a:schemeClr>
                </a:solidFill>
              </a:rPr>
              <a:t>南浔校区</a:t>
            </a:r>
            <a:r>
              <a:rPr lang="en-US" altLang="zh-CN" sz="1400">
                <a:solidFill>
                  <a:schemeClr val="tx2">
                    <a:lumMod val="90000"/>
                  </a:schemeClr>
                </a:solidFill>
              </a:rPr>
              <a:t>0572-3096120</a:t>
            </a:r>
            <a:r>
              <a:rPr lang="zh-CN" altLang="en-US" sz="1400">
                <a:solidFill>
                  <a:schemeClr val="tx2">
                    <a:lumMod val="90000"/>
                  </a:schemeClr>
                </a:solidFill>
              </a:rPr>
              <a:t>和</a:t>
            </a:r>
            <a:r>
              <a:rPr lang="en-US" altLang="zh-CN" sz="1400">
                <a:solidFill>
                  <a:schemeClr val="tx2">
                    <a:lumMod val="90000"/>
                  </a:schemeClr>
                </a:solidFill>
              </a:rPr>
              <a:t>“120”</a:t>
            </a:r>
            <a:r>
              <a:rPr lang="zh-CN" altLang="en-US" sz="1400">
                <a:solidFill>
                  <a:schemeClr val="tx2">
                    <a:lumMod val="90000"/>
                  </a:schemeClr>
                </a:solidFill>
              </a:rPr>
              <a:t>急救中心求助。</a:t>
            </a:r>
            <a:endParaRPr lang="zh-CN" altLang="en-US" sz="1400">
              <a:solidFill>
                <a:schemeClr val="tx2">
                  <a:lumMod val="90000"/>
                </a:schemeClr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日常安全提示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6388"/>
            <p:custDataLst>
              <p:tags r:id="rId2"/>
            </p:custDataLst>
          </p:nvPr>
        </p:nvSpPr>
        <p:spPr>
          <a:xfrm>
            <a:off x="827405" y="1483360"/>
            <a:ext cx="1498600" cy="1270000"/>
          </a:xfrm>
        </p:spPr>
        <p:txBody>
          <a:bodyPr/>
          <a:lstStyle/>
          <a:p>
            <a:r>
              <a:rPr lang="en-US" altLang="zh-CN"/>
              <a:t>11</a:t>
            </a:r>
            <a:endParaRPr lang="en-US" altLang="zh-CN"/>
          </a:p>
        </p:txBody>
      </p:sp>
      <p:sp>
        <p:nvSpPr>
          <p:cNvPr id="5" name="文本占位符 4" descr="7b0a202020202262756c6c6574223a20227b5c2263617465676f727949645c223a5c225c222c5c2274656d706c61746549645c223a32303233313639367d220a7d0a"/>
          <p:cNvSpPr>
            <a:spLocks noGrp="1"/>
          </p:cNvSpPr>
          <p:nvPr>
            <p:ph type="body" idx="16387"/>
            <p:custDataLst>
              <p:tags r:id="rId3"/>
            </p:custDataLst>
          </p:nvPr>
        </p:nvSpPr>
        <p:spPr>
          <a:xfrm>
            <a:off x="6452235" y="2753360"/>
            <a:ext cx="5067935" cy="3702050"/>
          </a:xfrm>
        </p:spPr>
        <p:txBody>
          <a:bodyPr>
            <a:normAutofit/>
          </a:bodyPr>
          <a:lstStyle/>
          <a:p>
            <a:r>
              <a:rPr lang="zh-CN" altLang="en-US" sz="2400">
                <a:solidFill>
                  <a:srgbClr val="FFFF00"/>
                </a:solidFill>
              </a:rPr>
              <a:t>“发现有人在校园内传教怎么处理？”</a:t>
            </a:r>
            <a:endParaRPr lang="zh-CN" altLang="en-US"/>
          </a:p>
          <a:p>
            <a:pPr marL="171450" indent="-17145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1800">
                <a:solidFill>
                  <a:schemeClr val="accent1">
                    <a:lumMod val="20000"/>
                    <a:lumOff val="80000"/>
                  </a:schemeClr>
                </a:solidFill>
              </a:rPr>
              <a:t>拨打校园</a:t>
            </a:r>
            <a:r>
              <a:rPr lang="en-US" altLang="zh-CN" sz="1800">
                <a:solidFill>
                  <a:schemeClr val="accent1">
                    <a:lumMod val="20000"/>
                    <a:lumOff val="80000"/>
                  </a:schemeClr>
                </a:solidFill>
              </a:rPr>
              <a:t>110</a:t>
            </a:r>
            <a:r>
              <a:rPr lang="zh-CN" altLang="en-US" sz="1800">
                <a:solidFill>
                  <a:schemeClr val="accent1">
                    <a:lumMod val="20000"/>
                    <a:lumOff val="80000"/>
                  </a:schemeClr>
                </a:solidFill>
              </a:rPr>
              <a:t>报警。</a:t>
            </a:r>
            <a:endParaRPr lang="zh-CN" altLang="en-US" sz="180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>
          <a:xfrm>
            <a:off x="6003925" y="1544320"/>
            <a:ext cx="1498600" cy="1270000"/>
          </a:xfrm>
        </p:spPr>
        <p:txBody>
          <a:bodyPr/>
          <a:lstStyle/>
          <a:p>
            <a:r>
              <a:rPr lang="en-US"/>
              <a:t>12</a:t>
            </a:r>
            <a:endParaRPr lang="en-US"/>
          </a:p>
        </p:txBody>
      </p:sp>
      <p:sp>
        <p:nvSpPr>
          <p:cNvPr id="7" name="文本占位符 4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705485" y="2875280"/>
            <a:ext cx="5158105" cy="3702050"/>
          </a:xfrm>
          <a:prstGeom prst="rect">
            <a:avLst/>
          </a:prstGeom>
          <a:noFill/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>
                <a:solidFill>
                  <a:srgbClr val="FFFF00"/>
                </a:solidFill>
              </a:rPr>
              <a:t>“在校师生应该树立怎么的宗教观？”</a:t>
            </a:r>
            <a:endParaRPr lang="zh-CN" altLang="en-US"/>
          </a:p>
          <a:p>
            <a:pPr marL="228600" indent="-22860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>
                <a:solidFill>
                  <a:schemeClr val="tx2">
                    <a:lumMod val="90000"/>
                  </a:schemeClr>
                </a:solidFill>
              </a:rPr>
              <a:t>尊重宗教信仰群众，但在校应坚持教育与宗教相分离的原则，任何组织和个人不得以任何形式在学校进行宗教活动，不得在学校进行传教。</a:t>
            </a:r>
            <a:endParaRPr lang="zh-CN" altLang="en-US">
              <a:solidFill>
                <a:schemeClr val="tx2">
                  <a:lumMod val="90000"/>
                </a:schemeClr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6386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5" name="装饰  3"/>
          <p:cNvSpPr>
            <a:spLocks noGrp="1"/>
          </p:cNvSpPr>
          <p:nvPr>
            <p:ph type="body" idx="16399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90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8" name="装饰  6"/>
          <p:cNvSpPr>
            <a:spLocks noGrp="1"/>
          </p:cNvSpPr>
          <p:nvPr>
            <p:ph type="body" idx="16400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03</a:t>
            </a:r>
            <a:endParaRPr lang="zh-CN" altLang="en-US"/>
          </a:p>
        </p:txBody>
      </p:sp>
      <p:sp>
        <p:nvSpPr>
          <p:cNvPr id="11" name="装饰  9"/>
          <p:cNvSpPr>
            <a:spLocks noGrp="1"/>
          </p:cNvSpPr>
          <p:nvPr>
            <p:ph type="body" idx="16401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94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04</a:t>
            </a:r>
            <a:endParaRPr lang="zh-CN" altLang="en-US"/>
          </a:p>
        </p:txBody>
      </p:sp>
      <p:sp>
        <p:nvSpPr>
          <p:cNvPr id="14" name="装饰  2"/>
          <p:cNvSpPr>
            <a:spLocks noGrp="1"/>
          </p:cNvSpPr>
          <p:nvPr>
            <p:ph type="body" idx="16402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3"/>
            <p:custDataLst>
              <p:tags r:id="rId11"/>
            </p:custDataLst>
          </p:nvPr>
        </p:nvSpPr>
        <p:spPr/>
        <p:txBody>
          <a:bodyPr>
            <a:normAutofit fontScale="97500"/>
          </a:bodyPr>
          <a:lstStyle/>
          <a:p>
            <a:r>
              <a:rPr lang="zh-CN" altLang="en-US" dirty="0"/>
              <a:t>日常安全提示</a:t>
            </a:r>
            <a:endParaRPr lang="zh-CN" altLang="en-US" dirty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6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zh-CN" altLang="en-US"/>
              <a:t>05</a:t>
            </a:r>
            <a:endParaRPr lang="zh-CN" altLang="en-US"/>
          </a:p>
        </p:txBody>
      </p:sp>
      <p:sp>
        <p:nvSpPr>
          <p:cNvPr id="17" name="装饰  5"/>
          <p:cNvSpPr>
            <a:spLocks noGrp="1"/>
          </p:cNvSpPr>
          <p:nvPr>
            <p:ph type="body" idx="16403"/>
            <p:custDataLst>
              <p:tags r:id="rId13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5"/>
            <p:custDataLst>
              <p:tags r:id="rId14"/>
            </p:custDataLst>
          </p:nvPr>
        </p:nvSpPr>
        <p:spPr>
          <a:xfrm>
            <a:off x="5080000" y="4648200"/>
            <a:ext cx="2618470" cy="914400"/>
          </a:xfrm>
        </p:spPr>
        <p:txBody>
          <a:bodyPr/>
          <a:lstStyle/>
          <a:p>
            <a:r>
              <a:rPr lang="zh-CN" altLang="en-US" sz="2200" dirty="0"/>
              <a:t>结束寄语</a:t>
            </a:r>
            <a:endParaRPr lang="zh-CN" altLang="en-US" sz="2200" dirty="0"/>
          </a:p>
        </p:txBody>
      </p:sp>
      <p:sp>
        <p:nvSpPr>
          <p:cNvPr id="6" name="文本占位符 11"/>
          <p:cNvSpPr txBox="1"/>
          <p:nvPr>
            <p:custDataLst>
              <p:tags r:id="rId15"/>
            </p:custDataLst>
          </p:nvPr>
        </p:nvSpPr>
        <p:spPr>
          <a:xfrm>
            <a:off x="5080000" y="1295400"/>
            <a:ext cx="2618489" cy="914400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200" dirty="0"/>
              <a:t>为什么说校园安全和我们息息相关</a:t>
            </a:r>
            <a:endParaRPr lang="zh-CN" altLang="en-US" sz="2200" dirty="0"/>
          </a:p>
        </p:txBody>
      </p:sp>
      <p:sp>
        <p:nvSpPr>
          <p:cNvPr id="9" name="文本占位符 11"/>
          <p:cNvSpPr txBox="1"/>
          <p:nvPr>
            <p:custDataLst>
              <p:tags r:id="rId16"/>
            </p:custDataLst>
          </p:nvPr>
        </p:nvSpPr>
        <p:spPr>
          <a:xfrm>
            <a:off x="9004300" y="1295400"/>
            <a:ext cx="2618489" cy="914400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200" dirty="0"/>
              <a:t>维护校园安全</a:t>
            </a:r>
            <a:endParaRPr lang="en-US" altLang="zh-CN" sz="2200" dirty="0"/>
          </a:p>
          <a:p>
            <a:r>
              <a:rPr lang="zh-CN" altLang="en-US" sz="2200" dirty="0"/>
              <a:t>“三个熟记”</a:t>
            </a:r>
            <a:endParaRPr lang="zh-CN" altLang="en-US" sz="2200" dirty="0"/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/>
          </p:nvPr>
        </p:nvSpPr>
        <p:spPr/>
        <p:txBody>
          <a:bodyPr>
            <a:normAutofit fontScale="92500"/>
          </a:bodyPr>
          <a:lstStyle/>
          <a:p>
            <a:r>
              <a:rPr lang="zh-CN" altLang="en-US" dirty="0"/>
              <a:t>如何筑牢安全意识、养成安全习惯</a:t>
            </a:r>
            <a:endParaRPr lang="zh-CN" altLang="en-US" dirty="0"/>
          </a:p>
        </p:txBody>
      </p:sp>
    </p:spTree>
    <p:custDataLst>
      <p:tags r:id="rId17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互动环节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6388"/>
            <p:custDataLst>
              <p:tags r:id="rId2"/>
            </p:custDataLst>
          </p:nvPr>
        </p:nvSpPr>
        <p:spPr>
          <a:xfrm>
            <a:off x="827405" y="1483360"/>
            <a:ext cx="1498600" cy="1270000"/>
          </a:xfrm>
        </p:spPr>
        <p:txBody>
          <a:bodyPr/>
          <a:lstStyle/>
          <a:p>
            <a:r>
              <a:rPr lang="en-US" altLang="zh-CN"/>
              <a:t>13</a:t>
            </a:r>
            <a:endParaRPr lang="en-US" altLang="zh-CN"/>
          </a:p>
        </p:txBody>
      </p:sp>
      <p:sp>
        <p:nvSpPr>
          <p:cNvPr id="5" name="文本占位符 4" descr="7b0a202020202262756c6c6574223a20227b5c2263617465676f727949645c223a5c225c222c5c2274656d706c61746549645c223a32303233313639367d220a7d0a"/>
          <p:cNvSpPr>
            <a:spLocks noGrp="1"/>
          </p:cNvSpPr>
          <p:nvPr>
            <p:ph type="body" idx="16387"/>
            <p:custDataLst>
              <p:tags r:id="rId3"/>
            </p:custDataLst>
          </p:nvPr>
        </p:nvSpPr>
        <p:spPr>
          <a:xfrm>
            <a:off x="701040" y="2753360"/>
            <a:ext cx="4407535" cy="3702050"/>
          </a:xfrm>
        </p:spPr>
        <p:txBody>
          <a:bodyPr>
            <a:normAutofit lnSpcReduction="10000"/>
          </a:bodyPr>
          <a:lstStyle/>
          <a:p>
            <a:r>
              <a:rPr lang="zh-CN" altLang="en-US" sz="2400" dirty="0">
                <a:solidFill>
                  <a:srgbClr val="FFFF00"/>
                </a:solidFill>
              </a:rPr>
              <a:t>“校警驿站”就在身边</a:t>
            </a:r>
            <a:endParaRPr lang="zh-CN" altLang="en-US" dirty="0"/>
          </a:p>
          <a:p>
            <a:pPr marL="171450" indent="-17145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两个校区都有，钱塘校区在学林街校门西侧，南浔校区在闻潮书院一楼（东食堂对面）。</a:t>
            </a:r>
            <a:endParaRPr lang="zh-CN" alt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71450" indent="-17145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校警驿站可以办理身份证，处理报警和反诈预警、调解矛盾等。</a:t>
            </a:r>
            <a:endParaRPr lang="zh-CN" altLang="en-US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>
          <a:xfrm>
            <a:off x="6003925" y="1544320"/>
            <a:ext cx="1498600" cy="1270000"/>
          </a:xfrm>
        </p:spPr>
        <p:txBody>
          <a:bodyPr/>
          <a:lstStyle/>
          <a:p>
            <a:r>
              <a:rPr lang="en-US"/>
              <a:t>14</a:t>
            </a:r>
            <a:endParaRPr lang="en-US"/>
          </a:p>
        </p:txBody>
      </p:sp>
      <p:sp>
        <p:nvSpPr>
          <p:cNvPr id="7" name="文本占位符 4" descr="7b0a202020202262756c6c6574223a20227b5c2263617465676f727949645c223a5c225c222c5c2274656d706c61746549645c223a32303233313639367d220a7d0a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938520" y="2753360"/>
            <a:ext cx="5643880" cy="3702050"/>
          </a:xfrm>
          <a:prstGeom prst="rect">
            <a:avLst/>
          </a:prstGeom>
          <a:noFill/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>
                <a:solidFill>
                  <a:srgbClr val="FFFF00"/>
                </a:solidFill>
              </a:rPr>
              <a:t>“</a:t>
            </a:r>
            <a:r>
              <a:rPr lang="en-US" altLang="zh-CN" sz="2400">
                <a:solidFill>
                  <a:srgbClr val="FFFF00"/>
                </a:solidFill>
              </a:rPr>
              <a:t> </a:t>
            </a:r>
            <a:r>
              <a:rPr lang="zh-CN" altLang="en-US" sz="2400">
                <a:solidFill>
                  <a:srgbClr val="FFFF00"/>
                </a:solidFill>
              </a:rPr>
              <a:t>校内发生交通事故后的处理方法？”</a:t>
            </a:r>
            <a:endParaRPr lang="zh-CN" altLang="en-US"/>
          </a:p>
          <a:p>
            <a:pPr marL="171450" indent="-17145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>
                <a:solidFill>
                  <a:schemeClr val="accent1">
                    <a:lumMod val="20000"/>
                    <a:lumOff val="80000"/>
                  </a:schemeClr>
                </a:solidFill>
              </a:rPr>
              <a:t>抢救伤员；（拨打校园</a:t>
            </a:r>
            <a:r>
              <a:rPr lang="en-US" altLang="zh-CN">
                <a:solidFill>
                  <a:schemeClr val="accent1">
                    <a:lumMod val="20000"/>
                    <a:lumOff val="80000"/>
                  </a:schemeClr>
                </a:solidFill>
              </a:rPr>
              <a:t>110,</a:t>
            </a:r>
            <a:r>
              <a:rPr lang="zh-CN" altLang="en-US">
                <a:solidFill>
                  <a:schemeClr val="accent1">
                    <a:lumMod val="20000"/>
                    <a:lumOff val="80000"/>
                  </a:schemeClr>
                </a:solidFill>
              </a:rPr>
              <a:t>校内医务室电话</a:t>
            </a:r>
            <a:r>
              <a:rPr lang="en-US" altLang="zh-CN">
                <a:solidFill>
                  <a:schemeClr val="accent1">
                    <a:lumMod val="20000"/>
                    <a:lumOff val="80000"/>
                  </a:schemeClr>
                </a:solidFill>
              </a:rPr>
              <a:t>88229120</a:t>
            </a:r>
            <a:r>
              <a:rPr lang="zh-CN" altLang="en-US">
                <a:solidFill>
                  <a:schemeClr val="accent1">
                    <a:lumMod val="20000"/>
                    <a:lumOff val="80000"/>
                  </a:schemeClr>
                </a:solidFill>
              </a:rPr>
              <a:t>）；</a:t>
            </a:r>
            <a:endParaRPr lang="zh-CN" alt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71450" indent="-17145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>
                <a:solidFill>
                  <a:schemeClr val="accent1">
                    <a:lumMod val="20000"/>
                    <a:lumOff val="80000"/>
                  </a:schemeClr>
                </a:solidFill>
              </a:rPr>
              <a:t>及时报案；（拨打校园</a:t>
            </a:r>
            <a:r>
              <a:rPr lang="en-US" altLang="zh-CN">
                <a:solidFill>
                  <a:schemeClr val="accent1">
                    <a:lumMod val="20000"/>
                    <a:lumOff val="80000"/>
                  </a:schemeClr>
                </a:solidFill>
              </a:rPr>
              <a:t>110</a:t>
            </a:r>
            <a:r>
              <a:rPr lang="zh-CN" altLang="en-US">
                <a:solidFill>
                  <a:schemeClr val="accent1">
                    <a:lumMod val="20000"/>
                    <a:lumOff val="80000"/>
                  </a:schemeClr>
                </a:solidFill>
              </a:rPr>
              <a:t>）</a:t>
            </a:r>
            <a:endParaRPr lang="zh-CN" alt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71450" indent="-17145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>
                <a:solidFill>
                  <a:schemeClr val="accent1">
                    <a:lumMod val="20000"/>
                    <a:lumOff val="80000"/>
                  </a:schemeClr>
                </a:solidFill>
              </a:rPr>
              <a:t>保护现场；</a:t>
            </a:r>
            <a:endParaRPr lang="zh-CN" alt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71450" indent="-17145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>
                <a:solidFill>
                  <a:schemeClr val="accent1">
                    <a:lumMod val="20000"/>
                    <a:lumOff val="80000"/>
                  </a:schemeClr>
                </a:solidFill>
              </a:rPr>
              <a:t>控制肇事者；</a:t>
            </a:r>
            <a:endParaRPr lang="zh-CN" alt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171450" indent="-17145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>
                <a:solidFill>
                  <a:schemeClr val="accent1">
                    <a:lumMod val="20000"/>
                    <a:lumOff val="80000"/>
                  </a:schemeClr>
                </a:solidFill>
              </a:rPr>
              <a:t>接受交警调解、到保险公司理赔等。</a:t>
            </a:r>
            <a:endParaRPr lang="zh-CN" altLang="en-US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6388"/>
            <p:custDataLst>
              <p:tags r:id="rId2"/>
            </p:custDataLst>
          </p:nvPr>
        </p:nvSpPr>
        <p:spPr>
          <a:xfrm>
            <a:off x="827405" y="1483360"/>
            <a:ext cx="1498600" cy="1270000"/>
          </a:xfrm>
        </p:spPr>
        <p:txBody>
          <a:bodyPr/>
          <a:lstStyle/>
          <a:p>
            <a:r>
              <a:rPr lang="en-US" altLang="zh-CN"/>
              <a:t>15</a:t>
            </a:r>
            <a:endParaRPr lang="en-US" altLang="zh-CN"/>
          </a:p>
        </p:txBody>
      </p:sp>
      <p:sp>
        <p:nvSpPr>
          <p:cNvPr id="8" name="文本占位符 4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52475" y="2753360"/>
            <a:ext cx="4785995" cy="3702050"/>
          </a:xfrm>
          <a:prstGeom prst="rect">
            <a:avLst/>
          </a:prstGeom>
          <a:noFill/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>
                <a:solidFill>
                  <a:srgbClr val="FFFF00"/>
                </a:solidFill>
              </a:rPr>
              <a:t>“积极参加学校突发事件的演习”</a:t>
            </a:r>
            <a:endParaRPr lang="zh-CN" altLang="en-US"/>
          </a:p>
          <a:p>
            <a:pPr fontAlgn="auto">
              <a:lnSpc>
                <a:spcPct val="200000"/>
              </a:lnSpc>
              <a:buNone/>
            </a:pPr>
            <a:endParaRPr lang="zh-CN" altLang="en-US" sz="1800">
              <a:solidFill>
                <a:schemeClr val="tx2">
                  <a:lumMod val="90000"/>
                </a:schemeClr>
              </a:solidFill>
            </a:endParaRPr>
          </a:p>
          <a:p>
            <a:pPr marL="228600" indent="-22860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1800">
                <a:solidFill>
                  <a:schemeClr val="tx2">
                    <a:lumMod val="90000"/>
                  </a:schemeClr>
                </a:solidFill>
              </a:rPr>
              <a:t>学校每年组织学生宿舍、实验室、行政楼等火灾疏散、大型活动现场紧急疏散、防恐防暴、防汛抗台等演练；同学们可以积极参加。</a:t>
            </a:r>
            <a:endParaRPr lang="zh-CN" altLang="en-US" sz="180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4" name="文本占位符 2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6305550" y="1483360"/>
            <a:ext cx="1498600" cy="127000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00" b="0" kern="1200" spc="0">
                <a:solidFill>
                  <a:schemeClr val="accent1"/>
                </a:solidFill>
                <a:latin typeface="+mn-lt"/>
                <a:ea typeface="汉仪雅酷黑-95J" panose="00020600040101010101" charset="-122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16</a:t>
            </a:r>
            <a:endParaRPr lang="en-US" altLang="zh-CN"/>
          </a:p>
        </p:txBody>
      </p:sp>
      <p:sp>
        <p:nvSpPr>
          <p:cNvPr id="5" name="文本占位符 4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6230620" y="2753360"/>
            <a:ext cx="5222240" cy="3702050"/>
          </a:xfrm>
          <a:prstGeom prst="rect">
            <a:avLst/>
          </a:prstGeom>
          <a:noFill/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>
                <a:solidFill>
                  <a:srgbClr val="FFFF00"/>
                </a:solidFill>
              </a:rPr>
              <a:t>“学校安全教育的主题”</a:t>
            </a:r>
            <a:endParaRPr lang="zh-CN" altLang="en-US"/>
          </a:p>
          <a:p>
            <a:pPr marL="228600" indent="-228600" fontAlgn="auto">
              <a:lnSpc>
                <a:spcPct val="200000"/>
              </a:lnSpc>
              <a:buFont typeface="Wingdings" panose="05000000000000000000" charset="0"/>
              <a:buChar char="ü"/>
            </a:pPr>
            <a:endParaRPr lang="zh-CN" altLang="en-US" sz="1800">
              <a:solidFill>
                <a:srgbClr val="92D050"/>
              </a:solidFill>
            </a:endParaRPr>
          </a:p>
          <a:p>
            <a:pPr marL="228600" indent="-22860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2000">
                <a:solidFill>
                  <a:srgbClr val="92D050"/>
                </a:solidFill>
              </a:rPr>
              <a:t>筑牢安全防线，守护青春同行</a:t>
            </a:r>
            <a:endParaRPr lang="zh-CN" altLang="en-US" sz="2000">
              <a:solidFill>
                <a:srgbClr val="92D050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结束寄语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06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总结寄语</a:t>
            </a:r>
            <a:endParaRPr lang="zh-CN" altLang="en-US"/>
          </a:p>
        </p:txBody>
      </p:sp>
      <p:sp>
        <p:nvSpPr>
          <p:cNvPr id="3" name="装饰  1"/>
          <p:cNvSpPr>
            <a:spLocks noGrp="1"/>
          </p:cNvSpPr>
          <p:nvPr>
            <p:ph type="body" idx="16392"/>
            <p:custDataLst>
              <p:tags r:id="rId2"/>
            </p:custDataLst>
          </p:nvPr>
        </p:nvSpPr>
        <p:spPr>
          <a:xfrm>
            <a:off x="5715000" y="1457960"/>
            <a:ext cx="762000" cy="762000"/>
          </a:xfrm>
        </p:spPr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>
          <a:xfrm>
            <a:off x="5886450" y="1661160"/>
            <a:ext cx="419100" cy="355600"/>
          </a:xfrm>
        </p:spPr>
        <p:txBody>
          <a:bodyPr/>
          <a:lstStyle/>
          <a:p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>
          <a:xfrm>
            <a:off x="670560" y="2717800"/>
            <a:ext cx="10240645" cy="406400"/>
          </a:xfrm>
        </p:spPr>
        <p:txBody>
          <a:bodyPr>
            <a:noAutofit/>
          </a:bodyPr>
          <a:lstStyle/>
          <a:p>
            <a:r>
              <a:rPr lang="zh-CN" altLang="en-US" sz="2000">
                <a:solidFill>
                  <a:srgbClr val="FFFF00"/>
                </a:solidFill>
              </a:rPr>
              <a:t>安全——来自每一次关电源、每一次记电话、每一次参与演练”</a:t>
            </a:r>
            <a:endParaRPr lang="zh-CN" altLang="en-US" sz="2000">
              <a:solidFill>
                <a:srgbClr val="FFFF00"/>
              </a:solidFill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3"/>
            <p:custDataLst>
              <p:tags r:id="rId5"/>
            </p:custDataLst>
          </p:nvPr>
        </p:nvSpPr>
        <p:spPr>
          <a:xfrm>
            <a:off x="5715000" y="3581400"/>
            <a:ext cx="762000" cy="762000"/>
          </a:xfrm>
        </p:spPr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91"/>
            <p:custDataLst>
              <p:tags r:id="rId6"/>
            </p:custDataLst>
          </p:nvPr>
        </p:nvSpPr>
        <p:spPr>
          <a:xfrm>
            <a:off x="5886450" y="3784600"/>
            <a:ext cx="419100" cy="355600"/>
          </a:xfrm>
        </p:spPr>
        <p:txBody>
          <a:bodyPr/>
          <a:lstStyle/>
          <a:p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7"/>
            </p:custDataLst>
          </p:nvPr>
        </p:nvSpPr>
        <p:spPr>
          <a:xfrm>
            <a:off x="376555" y="4638040"/>
            <a:ext cx="11490325" cy="914400"/>
          </a:xfrm>
        </p:spPr>
        <p:txBody>
          <a:bodyPr/>
          <a:lstStyle/>
          <a:p>
            <a:r>
              <a:rPr lang="zh-CN" altLang="en-US" sz="2000">
                <a:solidFill>
                  <a:srgbClr val="FFFF00"/>
                </a:solidFill>
                <a:sym typeface="+mn-ea"/>
              </a:rPr>
              <a:t>“</a:t>
            </a:r>
            <a:r>
              <a:rPr lang="zh-CN" altLang="en-US" sz="2000">
                <a:solidFill>
                  <a:srgbClr val="FFFF00"/>
                </a:solidFill>
              </a:rPr>
              <a:t>做校园安全的‘参与者’而非‘旁观者’。</a:t>
            </a:r>
            <a:endParaRPr lang="zh-CN" altLang="en-US" sz="2000">
              <a:solidFill>
                <a:srgbClr val="FFFF00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75945" y="1967230"/>
            <a:ext cx="1167701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28600" indent="-228600" fontAlgn="auto">
              <a:lnSpc>
                <a:spcPct val="200000"/>
              </a:lnSpc>
              <a:buFont typeface="Wingdings" panose="05000000000000000000" charset="0"/>
              <a:buChar char="ü"/>
            </a:pPr>
            <a:r>
              <a:rPr lang="zh-CN" altLang="en-US" sz="600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筑牢安全防线，守护青春同行</a:t>
            </a:r>
            <a:endParaRPr lang="zh-CN" altLang="en-US" sz="600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3441559" y="2413000"/>
            <a:ext cx="5451122" cy="1016000"/>
          </a:xfrm>
        </p:spPr>
        <p:txBody>
          <a:bodyPr>
            <a:normAutofit/>
          </a:bodyPr>
          <a:lstStyle/>
          <a:p>
            <a:r>
              <a:rPr lang="zh-CN" altLang="en-US"/>
              <a:t>谢</a:t>
            </a:r>
            <a:r>
              <a:rPr lang="en-US" altLang="zh-CN"/>
              <a:t> </a:t>
            </a:r>
            <a:r>
              <a:rPr lang="zh-CN" altLang="en-US"/>
              <a:t>谢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3908425" y="3530600"/>
            <a:ext cx="7267575" cy="1524000"/>
          </a:xfrm>
        </p:spPr>
        <p:txBody>
          <a:bodyPr/>
          <a:lstStyle/>
          <a:p>
            <a:r>
              <a:rPr lang="zh-CN" altLang="en-US" dirty="0"/>
              <a:t>为什么说校园安全和我们息息相关</a:t>
            </a:r>
            <a:endParaRPr lang="zh-CN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dirty="0"/>
              <a:t>0</a:t>
            </a:r>
            <a:r>
              <a:rPr lang="en-US" altLang="zh-CN" dirty="0"/>
              <a:t>1</a:t>
            </a:r>
            <a:endParaRPr lang="zh-CN" altLang="en-US" dirty="0"/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1.</a:t>
            </a:r>
            <a:r>
              <a:rPr lang="zh-CN" altLang="en-US"/>
              <a:t>更安心的学习环境</a:t>
            </a:r>
            <a:endParaRPr lang="zh-CN" altLang="en-US"/>
          </a:p>
        </p:txBody>
      </p:sp>
      <p:sp>
        <p:nvSpPr>
          <p:cNvPr id="3" name="装饰  1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4" name="图片占位符 3" descr="d1eebe04-c38d-11f0-b7d3-72da89d263d1"/>
          <p:cNvPicPr>
            <a:picLocks noGrp="1"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t="3393" b="3393"/>
          <a:stretch>
            <a:fillRect/>
          </a:stretch>
        </p:blipFill>
        <p:spPr>
          <a:xfrm>
            <a:off x="662305" y="4038600"/>
            <a:ext cx="3556000" cy="2209800"/>
          </a:xfrm>
          <a:custGeom>
            <a:avLst/>
            <a:gdLst>
              <a:gd name="connisteX0" fmla="*/ 0 w 3556000"/>
              <a:gd name="connsiteY0" fmla="*/ 203200 h 2209800"/>
              <a:gd name="connisteX1" fmla="*/ 203200 w 3556000"/>
              <a:gd name="connsiteY1" fmla="*/ 0 h 2209800"/>
              <a:gd name="connisteX2" fmla="*/ 3556000 w 3556000"/>
              <a:gd name="connsiteY2" fmla="*/ 0 h 2209800"/>
              <a:gd name="connisteX3" fmla="*/ 3556000 w 3556000"/>
              <a:gd name="connsiteY3" fmla="*/ 2209800 h 2209800"/>
              <a:gd name="connisteX4" fmla="*/ 203200 w 3556000"/>
              <a:gd name="connsiteY4" fmla="*/ 2209800 h 2209800"/>
              <a:gd name="connisteX5" fmla="*/ 0 w 3556000"/>
              <a:gd name="connsiteY5" fmla="*/ 2006600 h 2209800"/>
              <a:gd name="connisteX6" fmla="*/ 0 w 3556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56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556000" y="0"/>
                </a:lnTo>
                <a:lnTo>
                  <a:pt x="3556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>
          <a:xfrm>
            <a:off x="4418330" y="2425700"/>
            <a:ext cx="6807200" cy="406400"/>
          </a:xfrm>
        </p:spPr>
        <p:txBody>
          <a:bodyPr>
            <a:normAutofit/>
          </a:bodyPr>
          <a:lstStyle/>
          <a:p>
            <a:r>
              <a:rPr lang="zh-CN" altLang="en-US"/>
              <a:t>教学楼、实验室的设备更安全可靠，杜绝隐患。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8" name="图片占位符 7" descr="d1eec106-c38d-11f0-b7d3-72da89d263d1"/>
          <p:cNvPicPr>
            <a:picLocks noGrp="1" noChangeAspect="1"/>
          </p:cNvPicPr>
          <p:nvPr>
            <p:ph type="pic" idx="16393"/>
            <p:custDataLst>
              <p:tags r:id="rId7"/>
            </p:custDataLst>
          </p:nvPr>
        </p:nvPicPr>
        <p:blipFill>
          <a:blip r:embed="rId8"/>
          <a:srcRect l="18050" t="833" b="22778"/>
          <a:stretch>
            <a:fillRect/>
          </a:stretch>
        </p:blipFill>
        <p:spPr>
          <a:xfrm>
            <a:off x="662305" y="1524000"/>
            <a:ext cx="3556000" cy="2209800"/>
          </a:xfrm>
          <a:custGeom>
            <a:avLst/>
            <a:gdLst>
              <a:gd name="connisteX0" fmla="*/ 0 w 3556000"/>
              <a:gd name="connsiteY0" fmla="*/ 203200 h 2209800"/>
              <a:gd name="connisteX1" fmla="*/ 203200 w 3556000"/>
              <a:gd name="connsiteY1" fmla="*/ 0 h 2209800"/>
              <a:gd name="connisteX2" fmla="*/ 3556000 w 3556000"/>
              <a:gd name="connsiteY2" fmla="*/ 0 h 2209800"/>
              <a:gd name="connisteX3" fmla="*/ 3556000 w 3556000"/>
              <a:gd name="connsiteY3" fmla="*/ 2209800 h 2209800"/>
              <a:gd name="connisteX4" fmla="*/ 203200 w 3556000"/>
              <a:gd name="connsiteY4" fmla="*/ 2209800 h 2209800"/>
              <a:gd name="connisteX5" fmla="*/ 0 w 3556000"/>
              <a:gd name="connsiteY5" fmla="*/ 2006600 h 2209800"/>
              <a:gd name="connisteX6" fmla="*/ 0 w 3556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56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556000" y="0"/>
                </a:lnTo>
                <a:lnTo>
                  <a:pt x="3556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9"/>
            </p:custDataLst>
          </p:nvPr>
        </p:nvSpPr>
        <p:spPr>
          <a:xfrm>
            <a:off x="4470400" y="4940300"/>
            <a:ext cx="6807200" cy="406400"/>
          </a:xfrm>
        </p:spPr>
        <p:txBody>
          <a:bodyPr>
            <a:normAutofit fontScale="97500"/>
          </a:bodyPr>
          <a:lstStyle/>
          <a:p>
            <a:r>
              <a:rPr lang="zh-CN" altLang="en-US"/>
              <a:t>宿舍的消防、用电安全等级全面提升，让你住得踏实。</a:t>
            </a:r>
            <a:endParaRPr lang="zh-CN" altLang="en-US"/>
          </a:p>
        </p:txBody>
      </p:sp>
    </p:spTree>
    <p:custDataLst>
      <p:tags r:id="rId10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2.</a:t>
            </a:r>
            <a:r>
              <a:rPr lang="zh-CN" altLang="en-US"/>
              <a:t>更可靠的生活保障</a:t>
            </a:r>
            <a:endParaRPr lang="zh-CN" altLang="en-US"/>
          </a:p>
        </p:txBody>
      </p:sp>
      <p:sp>
        <p:nvSpPr>
          <p:cNvPr id="3" name="装饰  1"/>
          <p:cNvSpPr>
            <a:spLocks noGrp="1"/>
          </p:cNvSpPr>
          <p:nvPr>
            <p:ph type="body" idx="1639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2" name="图片占位符 11" descr="1"/>
          <p:cNvPicPr>
            <a:picLocks noGrp="1" noChangeAspect="1"/>
          </p:cNvPicPr>
          <p:nvPr>
            <p:ph type="pic" idx="16390"/>
            <p:custDataLst>
              <p:tags r:id="rId3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400" y="2019300"/>
            <a:ext cx="1219200" cy="12192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6"/>
            </p:custDataLst>
          </p:nvPr>
        </p:nvSpPr>
        <p:spPr>
          <a:xfrm>
            <a:off x="4420870" y="2387600"/>
            <a:ext cx="8839200" cy="406400"/>
          </a:xfrm>
        </p:spPr>
        <p:txBody>
          <a:bodyPr>
            <a:normAutofit fontScale="97500"/>
          </a:bodyPr>
          <a:lstStyle/>
          <a:p>
            <a:pPr algn="l">
              <a:lnSpc>
                <a:spcPct val="125000"/>
              </a:lnSpc>
              <a:buClrTx/>
              <a:buSzTx/>
            </a:pPr>
            <a:r>
              <a:rPr lang="zh-CN" altLang="en-US"/>
              <a:t>食堂的食品安全监管将达到最严标准，吃得放心。</a:t>
            </a:r>
            <a:endParaRPr lang="zh-CN" altLang="en-US"/>
          </a:p>
        </p:txBody>
      </p:sp>
      <p:sp>
        <p:nvSpPr>
          <p:cNvPr id="7" name="装饰  5"/>
          <p:cNvSpPr>
            <a:spLocks noGrp="1"/>
          </p:cNvSpPr>
          <p:nvPr>
            <p:ph type="body" idx="16393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9" name="装饰  5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4165600" y="4038600"/>
            <a:ext cx="7416800" cy="2209800"/>
          </a:xfrm>
          <a:custGeom>
            <a:avLst/>
            <a:gdLst>
              <a:gd name="connisteX0" fmla="*/ 0 w 7416800"/>
              <a:gd name="connsiteY0" fmla="*/ 0 h 2209800"/>
              <a:gd name="connisteX1" fmla="*/ 7213600 w 7416800"/>
              <a:gd name="connsiteY1" fmla="*/ 0 h 2209800"/>
              <a:gd name="connisteX2" fmla="*/ 7416800 w 7416800"/>
              <a:gd name="connsiteY2" fmla="*/ 203200 h 2209800"/>
              <a:gd name="connisteX3" fmla="*/ 7416800 w 7416800"/>
              <a:gd name="connsiteY3" fmla="*/ 2006600 h 2209800"/>
              <a:gd name="connisteX4" fmla="*/ 7213600 w 7416800"/>
              <a:gd name="connsiteY4" fmla="*/ 2209800 h 2209800"/>
              <a:gd name="connisteX5" fmla="*/ 0 w 7416800"/>
              <a:gd name="connsiteY5" fmla="*/ 2209800 h 2209800"/>
              <a:gd name="connisteX6" fmla="*/ 0 w 7416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7416800" h="2209800">
                <a:moveTo>
                  <a:pt x="0" y="0"/>
                </a:moveTo>
                <a:lnTo>
                  <a:pt x="7213600" y="0"/>
                </a:lnTo>
                <a:cubicBezTo>
                  <a:pt x="7325824" y="0"/>
                  <a:pt x="7416800" y="90976"/>
                  <a:pt x="7416800" y="203200"/>
                </a:cubicBezTo>
                <a:lnTo>
                  <a:pt x="7416800" y="2006600"/>
                </a:lnTo>
                <a:cubicBezTo>
                  <a:pt x="7416800" y="2118824"/>
                  <a:pt x="7325824" y="2209800"/>
                  <a:pt x="7213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 vert="horz" lIns="91440" tIns="45720" rIns="91440" bIns="45720" rtlCol="0">
            <a:noAutofit/>
          </a:bodyPr>
          <a:lstStyle>
            <a:lvl1pPr marL="22860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0">
                <a:solidFill>
                  <a:schemeClr val="tx1"/>
                </a:solidFill>
                <a:latin typeface="+mn-lt"/>
                <a:ea typeface="汉仪雅酷黑-95J" panose="00020600040101010101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>
          <a:xfrm>
            <a:off x="4343400" y="4753610"/>
            <a:ext cx="8839200" cy="609600"/>
          </a:xfrm>
        </p:spPr>
        <p:txBody>
          <a:bodyPr/>
          <a:lstStyle/>
          <a:p>
            <a:r>
              <a:rPr lang="zh-CN" altLang="en-US" sz="2400"/>
              <a:t>监控无死角，门禁管理智能高效，个人财物更安全。</a:t>
            </a:r>
            <a:endParaRPr lang="zh-CN" altLang="en-US" sz="2400"/>
          </a:p>
        </p:txBody>
      </p:sp>
      <p:pic>
        <p:nvPicPr>
          <p:cNvPr id="8" name="图片占位符 7" descr="d1eec106-c38d-11f0-b7d3-72da89d263d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l="345" r="345"/>
          <a:stretch>
            <a:fillRect/>
          </a:stretch>
        </p:blipFill>
        <p:spPr>
          <a:xfrm>
            <a:off x="609600" y="1524000"/>
            <a:ext cx="3556000" cy="2209800"/>
          </a:xfrm>
          <a:custGeom>
            <a:avLst>
              <a:gd name="connisteX0" fmla="*/ 0 w 3556000"/>
              <a:gd name="connsiteY0" fmla="*/ 203200 h 2209800"/>
              <a:gd name="connisteX1" fmla="*/ 203200 w 3556000"/>
              <a:gd name="connsiteY1" fmla="*/ 0 h 2209800"/>
              <a:gd name="connisteX2" fmla="*/ 3556000 w 3556000"/>
              <a:gd name="connsiteY2" fmla="*/ 0 h 2209800"/>
              <a:gd name="connisteX3" fmla="*/ 3556000 w 3556000"/>
              <a:gd name="connsiteY3" fmla="*/ 2209800 h 2209800"/>
              <a:gd name="connisteX4" fmla="*/ 203200 w 3556000"/>
              <a:gd name="connsiteY4" fmla="*/ 2209800 h 2209800"/>
              <a:gd name="connisteX5" fmla="*/ 0 w 3556000"/>
              <a:gd name="connsiteY5" fmla="*/ 2006600 h 2209800"/>
              <a:gd name="connisteX6" fmla="*/ 0 w 3556000"/>
              <a:gd name="connsiteY6" fmla="*/ 203200 h 2209800"/>
            </a:avLst>
            <a:gdLst>
              <a:gd name="connisteX0-1" fmla="*/ 0 w 3556000"/>
              <a:gd name="connsiteY0-2" fmla="*/ 203200 h 2209800"/>
              <a:gd name="connisteX1-3" fmla="*/ 203200 w 3556000"/>
              <a:gd name="connsiteY1-4" fmla="*/ 0 h 2209800"/>
              <a:gd name="connisteX2-5" fmla="*/ 3556000 w 3556000"/>
              <a:gd name="connsiteY2-6" fmla="*/ 0 h 2209800"/>
              <a:gd name="connisteX3-7" fmla="*/ 3556000 w 3556000"/>
              <a:gd name="connsiteY3-8" fmla="*/ 2209800 h 2209800"/>
              <a:gd name="connisteX4-9" fmla="*/ 203200 w 3556000"/>
              <a:gd name="connsiteY4-10" fmla="*/ 2209800 h 2209800"/>
              <a:gd name="connisteX5-11" fmla="*/ 0 w 3556000"/>
              <a:gd name="connsiteY5-12" fmla="*/ 2006600 h 2209800"/>
              <a:gd name="connisteX6-13" fmla="*/ 0 w 3556000"/>
              <a:gd name="connsiteY6-14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0-1" y="connsiteY0-2"/>
              </a:cxn>
              <a:cxn ang="0">
                <a:pos x="connisteX1-3" y="connsiteY1-4"/>
              </a:cxn>
              <a:cxn ang="0">
                <a:pos x="connisteX2-5" y="connsiteY2-6"/>
              </a:cxn>
              <a:cxn ang="0">
                <a:pos x="connisteX3-7" y="connsiteY3-8"/>
              </a:cxn>
              <a:cxn ang="0">
                <a:pos x="connisteX4-9" y="connsiteY4-10"/>
              </a:cxn>
              <a:cxn ang="0">
                <a:pos x="connisteX5-11" y="connsiteY5-12"/>
              </a:cxn>
              <a:cxn ang="0">
                <a:pos x="connisteX6-13" y="connsiteY6-14"/>
              </a:cxn>
            </a:cxnLst>
            <a:rect l="0" t="0" r="0" b="0"/>
            <a:pathLst>
              <a:path w="3556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556000" y="0"/>
                </a:lnTo>
                <a:lnTo>
                  <a:pt x="3556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  <a:path w="3556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556000" y="0"/>
                </a:lnTo>
                <a:lnTo>
                  <a:pt x="3556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</p:pic>
      <p:pic>
        <p:nvPicPr>
          <p:cNvPr id="4" name="图片占位符 7" descr="d1eec106-c38d-11f0-b7d3-72da89d263d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345" r="345"/>
          <a:stretch>
            <a:fillRect/>
          </a:stretch>
        </p:blipFill>
        <p:spPr>
          <a:xfrm>
            <a:off x="609600" y="4038600"/>
            <a:ext cx="3556000" cy="2209800"/>
          </a:xfrm>
          <a:custGeom>
            <a:avLst>
              <a:gd name="connisteX0" fmla="*/ 0 w 3556000"/>
              <a:gd name="connsiteY0" fmla="*/ 203200 h 2209800"/>
              <a:gd name="connisteX1" fmla="*/ 203200 w 3556000"/>
              <a:gd name="connsiteY1" fmla="*/ 0 h 2209800"/>
              <a:gd name="connisteX2" fmla="*/ 3556000 w 3556000"/>
              <a:gd name="connsiteY2" fmla="*/ 0 h 2209800"/>
              <a:gd name="connisteX3" fmla="*/ 3556000 w 3556000"/>
              <a:gd name="connsiteY3" fmla="*/ 2209800 h 2209800"/>
              <a:gd name="connisteX4" fmla="*/ 203200 w 3556000"/>
              <a:gd name="connsiteY4" fmla="*/ 2209800 h 2209800"/>
              <a:gd name="connisteX5" fmla="*/ 0 w 3556000"/>
              <a:gd name="connsiteY5" fmla="*/ 2006600 h 2209800"/>
              <a:gd name="connisteX6" fmla="*/ 0 w 3556000"/>
              <a:gd name="connsiteY6" fmla="*/ 203200 h 2209800"/>
            </a:avLst>
            <a:gdLst>
              <a:gd name="connisteX0-1" fmla="*/ 0 w 3556000"/>
              <a:gd name="connsiteY0-2" fmla="*/ 203200 h 2209800"/>
              <a:gd name="connisteX1-3" fmla="*/ 203200 w 3556000"/>
              <a:gd name="connsiteY1-4" fmla="*/ 0 h 2209800"/>
              <a:gd name="connisteX2-5" fmla="*/ 3556000 w 3556000"/>
              <a:gd name="connsiteY2-6" fmla="*/ 0 h 2209800"/>
              <a:gd name="connisteX3-7" fmla="*/ 3556000 w 3556000"/>
              <a:gd name="connsiteY3-8" fmla="*/ 2209800 h 2209800"/>
              <a:gd name="connisteX4-9" fmla="*/ 203200 w 3556000"/>
              <a:gd name="connsiteY4-10" fmla="*/ 2209800 h 2209800"/>
              <a:gd name="connisteX5-11" fmla="*/ 0 w 3556000"/>
              <a:gd name="connsiteY5-12" fmla="*/ 2006600 h 2209800"/>
              <a:gd name="connisteX6-13" fmla="*/ 0 w 3556000"/>
              <a:gd name="connsiteY6-14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0-1" y="connsiteY0-2"/>
              </a:cxn>
              <a:cxn ang="0">
                <a:pos x="connisteX1-3" y="connsiteY1-4"/>
              </a:cxn>
              <a:cxn ang="0">
                <a:pos x="connisteX2-5" y="connsiteY2-6"/>
              </a:cxn>
              <a:cxn ang="0">
                <a:pos x="connisteX3-7" y="connsiteY3-8"/>
              </a:cxn>
              <a:cxn ang="0">
                <a:pos x="connisteX4-9" y="connsiteY4-10"/>
              </a:cxn>
              <a:cxn ang="0">
                <a:pos x="connisteX5-11" y="connsiteY5-12"/>
              </a:cxn>
              <a:cxn ang="0">
                <a:pos x="connisteX6-13" y="connsiteY6-14"/>
              </a:cxn>
            </a:cxnLst>
            <a:rect l="0" t="0" r="0" b="0"/>
            <a:pathLst>
              <a:path w="3556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556000" y="0"/>
                </a:lnTo>
                <a:lnTo>
                  <a:pt x="3556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  <a:path w="3556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556000" y="0"/>
                </a:lnTo>
                <a:lnTo>
                  <a:pt x="3556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</p:pic>
    </p:spTree>
    <p:custDataLst>
      <p:tags r:id="rId1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3.</a:t>
            </a:r>
            <a:r>
              <a:rPr lang="zh-CN" altLang="en-US"/>
              <a:t>更强大的应急守护</a:t>
            </a:r>
            <a:endParaRPr lang="zh-CN" altLang="en-US"/>
          </a:p>
        </p:txBody>
      </p:sp>
      <p:sp>
        <p:nvSpPr>
          <p:cNvPr id="3" name="装饰  1"/>
          <p:cNvSpPr>
            <a:spLocks noGrp="1"/>
          </p:cNvSpPr>
          <p:nvPr>
            <p:ph type="body" idx="1639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4" name="装饰  2"/>
          <p:cNvSpPr>
            <a:spLocks noGrp="1"/>
          </p:cNvSpPr>
          <p:nvPr>
            <p:ph type="body" idx="1639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3" name="图片占位符 12" descr="建筑工人"/>
          <p:cNvPicPr>
            <a:picLocks noGrp="1" noChangeAspect="1"/>
          </p:cNvPicPr>
          <p:nvPr>
            <p:ph type="pic" idx="16390"/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1600" y="2222500"/>
            <a:ext cx="812800" cy="8128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7"/>
            </p:custDataLst>
          </p:nvPr>
        </p:nvSpPr>
        <p:spPr>
          <a:xfrm>
            <a:off x="4348480" y="2131060"/>
            <a:ext cx="6551295" cy="1259840"/>
          </a:xfrm>
        </p:spPr>
        <p:txBody>
          <a:bodyPr>
            <a:noAutofit/>
          </a:bodyPr>
          <a:lstStyle/>
          <a:p>
            <a:r>
              <a:rPr lang="zh-CN" altLang="en-US"/>
              <a:t>学校具备有效的突发事件响应和处置能力，能在关键时刻保护我们的生命财产安全。</a:t>
            </a:r>
            <a:endParaRPr lang="zh-CN" altLang="en-US"/>
          </a:p>
        </p:txBody>
      </p:sp>
      <p:pic>
        <p:nvPicPr>
          <p:cNvPr id="8" name="图片占位符 7" descr="d1eec106-c38d-11f0-b7d3-72da89d263d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l="345" r="345"/>
          <a:stretch>
            <a:fillRect/>
          </a:stretch>
        </p:blipFill>
        <p:spPr>
          <a:xfrm>
            <a:off x="609600" y="1524000"/>
            <a:ext cx="3556000" cy="2209800"/>
          </a:xfrm>
          <a:custGeom>
            <a:avLst>
              <a:gd name="connisteX0" fmla="*/ 0 w 3556000"/>
              <a:gd name="connsiteY0" fmla="*/ 203200 h 2209800"/>
              <a:gd name="connisteX1" fmla="*/ 203200 w 3556000"/>
              <a:gd name="connsiteY1" fmla="*/ 0 h 2209800"/>
              <a:gd name="connisteX2" fmla="*/ 3556000 w 3556000"/>
              <a:gd name="connsiteY2" fmla="*/ 0 h 2209800"/>
              <a:gd name="connisteX3" fmla="*/ 3556000 w 3556000"/>
              <a:gd name="connsiteY3" fmla="*/ 2209800 h 2209800"/>
              <a:gd name="connisteX4" fmla="*/ 203200 w 3556000"/>
              <a:gd name="connsiteY4" fmla="*/ 2209800 h 2209800"/>
              <a:gd name="connisteX5" fmla="*/ 0 w 3556000"/>
              <a:gd name="connsiteY5" fmla="*/ 2006600 h 2209800"/>
              <a:gd name="connisteX6" fmla="*/ 0 w 3556000"/>
              <a:gd name="connsiteY6" fmla="*/ 203200 h 2209800"/>
            </a:avLst>
            <a:gdLst>
              <a:gd name="connisteX0-1" fmla="*/ 0 w 3556000"/>
              <a:gd name="connsiteY0-2" fmla="*/ 203200 h 2209800"/>
              <a:gd name="connisteX1-3" fmla="*/ 203200 w 3556000"/>
              <a:gd name="connsiteY1-4" fmla="*/ 0 h 2209800"/>
              <a:gd name="connisteX2-5" fmla="*/ 3556000 w 3556000"/>
              <a:gd name="connsiteY2-6" fmla="*/ 0 h 2209800"/>
              <a:gd name="connisteX3-7" fmla="*/ 3556000 w 3556000"/>
              <a:gd name="connsiteY3-8" fmla="*/ 2209800 h 2209800"/>
              <a:gd name="connisteX4-9" fmla="*/ 203200 w 3556000"/>
              <a:gd name="connsiteY4-10" fmla="*/ 2209800 h 2209800"/>
              <a:gd name="connisteX5-11" fmla="*/ 0 w 3556000"/>
              <a:gd name="connsiteY5-12" fmla="*/ 2006600 h 2209800"/>
              <a:gd name="connisteX6-13" fmla="*/ 0 w 3556000"/>
              <a:gd name="connsiteY6-14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0-1" y="connsiteY0-2"/>
              </a:cxn>
              <a:cxn ang="0">
                <a:pos x="connisteX1-3" y="connsiteY1-4"/>
              </a:cxn>
              <a:cxn ang="0">
                <a:pos x="connisteX2-5" y="connsiteY2-6"/>
              </a:cxn>
              <a:cxn ang="0">
                <a:pos x="connisteX3-7" y="connsiteY3-8"/>
              </a:cxn>
              <a:cxn ang="0">
                <a:pos x="connisteX4-9" y="connsiteY4-10"/>
              </a:cxn>
              <a:cxn ang="0">
                <a:pos x="connisteX5-11" y="connsiteY5-12"/>
              </a:cxn>
              <a:cxn ang="0">
                <a:pos x="connisteX6-13" y="connsiteY6-14"/>
              </a:cxn>
            </a:cxnLst>
            <a:rect l="0" t="0" r="0" b="0"/>
            <a:pathLst>
              <a:path w="3556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556000" y="0"/>
                </a:lnTo>
                <a:lnTo>
                  <a:pt x="3556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  <a:path w="3556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556000" y="0"/>
                </a:lnTo>
                <a:lnTo>
                  <a:pt x="3556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</p:pic>
    </p:spTree>
    <p:custDataLst>
      <p:tags r:id="rId10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4043494" y="3530600"/>
            <a:ext cx="7132507" cy="1524000"/>
          </a:xfrm>
        </p:spPr>
        <p:txBody>
          <a:bodyPr/>
          <a:lstStyle/>
          <a:p>
            <a:r>
              <a:rPr lang="zh-CN" altLang="en-US" dirty="0"/>
              <a:t>维护校园安全“三个熟记”</a:t>
            </a:r>
            <a:endParaRPr lang="zh-CN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dirty="0"/>
              <a:t>0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1"/>
            </p:custDataLst>
          </p:nvPr>
        </p:nvSpPr>
        <p:spPr>
          <a:xfrm>
            <a:off x="1400274" y="513825"/>
            <a:ext cx="9939655" cy="5308600"/>
          </a:xfrm>
        </p:spPr>
        <p:txBody>
          <a:bodyPr>
            <a:norm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000" dirty="0">
                <a:solidFill>
                  <a:srgbClr val="FFC000"/>
                </a:solidFill>
              </a:rPr>
              <a:t>熟记关键联系人 / 电话</a:t>
            </a:r>
            <a:r>
              <a:rPr lang="zh-CN" altLang="en-US" sz="2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（保存至手机）</a:t>
            </a:r>
            <a:endParaRPr lang="zh-CN" altLang="en-US" sz="2000" dirty="0">
              <a:solidFill>
                <a:srgbClr val="FFFF00"/>
              </a:solidFill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400" dirty="0">
                <a:sym typeface="+mn-ea"/>
              </a:rPr>
              <a:t>辅导员 / 班主任姓名及电话</a:t>
            </a:r>
            <a:endParaRPr lang="zh-CN" altLang="en-US" sz="1400" dirty="0"/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400" dirty="0">
                <a:sym typeface="+mn-ea"/>
              </a:rPr>
              <a:t>校园</a:t>
            </a:r>
            <a:r>
              <a:rPr lang="en-US" altLang="zh-CN" sz="1400" dirty="0">
                <a:sym typeface="+mn-ea"/>
              </a:rPr>
              <a:t>110</a:t>
            </a:r>
            <a:r>
              <a:rPr lang="zh-CN" altLang="en-US" sz="1400" dirty="0">
                <a:sym typeface="+mn-ea"/>
              </a:rPr>
              <a:t>报警电话：钱塘校区</a:t>
            </a:r>
            <a:r>
              <a:rPr lang="en-US" altLang="zh-CN" sz="1800" b="1" dirty="0">
                <a:solidFill>
                  <a:srgbClr val="FFFF00"/>
                </a:solidFill>
                <a:ea typeface="+mn-ea"/>
                <a:sym typeface="+mn-ea"/>
              </a:rPr>
              <a:t>0571-86929110</a:t>
            </a:r>
            <a:r>
              <a:rPr lang="zh-CN" altLang="en-US" sz="1400" dirty="0">
                <a:sym typeface="+mn-ea"/>
              </a:rPr>
              <a:t>、南浔校区</a:t>
            </a:r>
            <a:r>
              <a:rPr lang="en-US" altLang="zh-CN" sz="1800" b="1" dirty="0">
                <a:solidFill>
                  <a:srgbClr val="FFFF00"/>
                </a:solidFill>
                <a:ea typeface="+mn-ea"/>
                <a:sym typeface="+mn-ea"/>
              </a:rPr>
              <a:t>0571-3096110</a:t>
            </a:r>
            <a:endParaRPr lang="zh-CN" altLang="en-US" sz="1600" b="1" dirty="0">
              <a:solidFill>
                <a:srgbClr val="FFFF00"/>
              </a:solidFill>
              <a:ea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400" dirty="0">
                <a:sym typeface="+mn-ea"/>
              </a:rPr>
              <a:t>辖区派出所报警电话：钱塘校区白杨派出所</a:t>
            </a:r>
            <a:r>
              <a:rPr lang="en-US" altLang="zh-CN" sz="1800" b="1" dirty="0">
                <a:solidFill>
                  <a:srgbClr val="FFFF00"/>
                </a:solidFill>
                <a:ea typeface="+mn-ea"/>
                <a:sym typeface="+mn-ea"/>
              </a:rPr>
              <a:t>0571-86912110</a:t>
            </a:r>
            <a:r>
              <a:rPr lang="zh-CN" altLang="en-US" sz="1400" dirty="0">
                <a:sym typeface="+mn-ea"/>
              </a:rPr>
              <a:t>、南浔校区景区派出所</a:t>
            </a:r>
            <a:r>
              <a:rPr lang="en-US" altLang="zh-CN" sz="1800" b="1" dirty="0">
                <a:solidFill>
                  <a:srgbClr val="FFFF00"/>
                </a:solidFill>
                <a:ea typeface="+mn-ea"/>
                <a:sym typeface="+mn-ea"/>
              </a:rPr>
              <a:t>0572-3066580</a:t>
            </a:r>
            <a:endParaRPr lang="en-US" altLang="zh-CN" sz="1600" b="1" dirty="0">
              <a:solidFill>
                <a:srgbClr val="FFFF00"/>
              </a:solidFill>
              <a:ea typeface="+mn-ea"/>
              <a:sym typeface="+mn-ea"/>
            </a:endParaRPr>
          </a:p>
          <a:p>
            <a:pPr fontAlgn="auto">
              <a:lnSpc>
                <a:spcPct val="150000"/>
              </a:lnSpc>
              <a:buFont typeface="Wingdings" panose="05000000000000000000" charset="0"/>
            </a:pPr>
            <a:endParaRPr lang="en-US" altLang="zh-CN" sz="1400" dirty="0">
              <a:sym typeface="+mn-ea"/>
            </a:endParaRPr>
          </a:p>
          <a:p>
            <a:pPr fontAlgn="auto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000" dirty="0">
                <a:solidFill>
                  <a:srgbClr val="FFC000"/>
                </a:solidFill>
                <a:sym typeface="+mn-ea"/>
              </a:rPr>
              <a:t>熟记应参与的安全教育活动与内容，并积极参与</a:t>
            </a:r>
            <a:endParaRPr lang="zh-CN" altLang="en-US" sz="2000" dirty="0">
              <a:solidFill>
                <a:srgbClr val="FFC000"/>
              </a:solidFill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400" dirty="0">
                <a:sym typeface="+mn-ea"/>
              </a:rPr>
              <a:t>如新生安全教育、消防演练、</a:t>
            </a:r>
            <a:r>
              <a:rPr lang="en-US" altLang="zh-CN" sz="1400" dirty="0">
                <a:sym typeface="+mn-ea"/>
              </a:rPr>
              <a:t>AED</a:t>
            </a:r>
            <a:r>
              <a:rPr lang="zh-CN" altLang="en-US" sz="1400" dirty="0">
                <a:sym typeface="+mn-ea"/>
              </a:rPr>
              <a:t>使用方法培训、宿舍消防逃生演练、关注‘平安浙水院’公众号看反诈推文</a:t>
            </a:r>
            <a:endParaRPr lang="zh-CN" altLang="en-US" sz="1400" dirty="0">
              <a:sym typeface="+mn-ea"/>
            </a:endParaRPr>
          </a:p>
          <a:p>
            <a:pPr fontAlgn="auto">
              <a:lnSpc>
                <a:spcPct val="150000"/>
              </a:lnSpc>
              <a:buFont typeface="Wingdings" panose="05000000000000000000" charset="0"/>
            </a:pPr>
            <a:endParaRPr lang="zh-CN" altLang="en-US" sz="1400" dirty="0">
              <a:sym typeface="+mn-ea"/>
            </a:endParaRPr>
          </a:p>
          <a:p>
            <a:pPr fontAlgn="auto">
              <a:lnSpc>
                <a:spcPct val="150000"/>
              </a:lnSpc>
              <a:buFont typeface="Wingdings" panose="05000000000000000000" charset="0"/>
            </a:pPr>
            <a:r>
              <a:rPr lang="zh-CN" altLang="en-US" sz="2000" dirty="0">
                <a:solidFill>
                  <a:srgbClr val="FFC000"/>
                </a:solidFill>
                <a:sym typeface="+mn-ea"/>
              </a:rPr>
              <a:t>熟记安全规范要求</a:t>
            </a:r>
            <a:endParaRPr lang="zh-CN" altLang="en-US" sz="2000" dirty="0">
              <a:solidFill>
                <a:srgbClr val="FFC000"/>
              </a:solidFill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endParaRPr lang="zh-CN" altLang="en-US" sz="1400" dirty="0"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endParaRPr lang="zh-CN" altLang="en-US" sz="1400" dirty="0"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endParaRPr lang="zh-CN" altLang="en-US" sz="1400" dirty="0"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endParaRPr lang="zh-CN" altLang="en-US" sz="1800" dirty="0"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800" dirty="0"/>
          </a:p>
          <a:p>
            <a:endParaRPr lang="zh-CN" altLang="en-US" sz="2800" dirty="0">
              <a:solidFill>
                <a:srgbClr val="FFFF00"/>
              </a:solidFill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90814" y="584945"/>
            <a:ext cx="762000" cy="762000"/>
            <a:chOff x="960" y="3120"/>
            <a:chExt cx="1200" cy="1200"/>
          </a:xfrm>
        </p:grpSpPr>
        <p:sp>
          <p:nvSpPr>
            <p:cNvPr id="15" name="装饰  1"/>
            <p:cNvSpPr>
              <a:spLocks noGrp="1"/>
            </p:cNvSpPr>
            <p:nvPr>
              <p:custDataLst>
                <p:tags r:id="rId2"/>
              </p:custDataLst>
            </p:nvPr>
          </p:nvSpPr>
          <p:spPr>
            <a:xfrm>
              <a:off x="960" y="3120"/>
              <a:ext cx="1200" cy="1200"/>
            </a:xfrm>
            <a:custGeom>
              <a:avLst/>
              <a:gdLst>
                <a:gd name="connisteX0" fmla="*/ 0 w 762000"/>
                <a:gd name="connsiteY0" fmla="*/ 203200 h 762000"/>
                <a:gd name="connisteX1" fmla="*/ 203200 w 762000"/>
                <a:gd name="connsiteY1" fmla="*/ 0 h 762000"/>
                <a:gd name="connisteX2" fmla="*/ 558800 w 762000"/>
                <a:gd name="connsiteY2" fmla="*/ 0 h 762000"/>
                <a:gd name="connisteX3" fmla="*/ 762000 w 762000"/>
                <a:gd name="connsiteY3" fmla="*/ 203200 h 762000"/>
                <a:gd name="connisteX4" fmla="*/ 762000 w 762000"/>
                <a:gd name="connsiteY4" fmla="*/ 558800 h 762000"/>
                <a:gd name="connisteX5" fmla="*/ 558800 w 762000"/>
                <a:gd name="connsiteY5" fmla="*/ 762000 h 762000"/>
                <a:gd name="connisteX6" fmla="*/ 203200 w 762000"/>
                <a:gd name="connsiteY6" fmla="*/ 762000 h 762000"/>
                <a:gd name="connisteX7" fmla="*/ 0 w 762000"/>
                <a:gd name="connsiteY7" fmla="*/ 558800 h 762000"/>
                <a:gd name="connisteX8" fmla="*/ 0 w 762000"/>
                <a:gd name="connsiteY8" fmla="*/ 203200 h 762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0" t="0" r="0" b="0"/>
              <a:pathLst>
                <a:path w="762000" h="762000">
                  <a:moveTo>
                    <a:pt x="0" y="203200"/>
                  </a:moveTo>
                  <a:cubicBezTo>
                    <a:pt x="0" y="90976"/>
                    <a:pt x="90976" y="0"/>
                    <a:pt x="203200" y="0"/>
                  </a:cubicBezTo>
                  <a:lnTo>
                    <a:pt x="558800" y="0"/>
                  </a:lnTo>
                  <a:cubicBezTo>
                    <a:pt x="671024" y="0"/>
                    <a:pt x="762000" y="90976"/>
                    <a:pt x="762000" y="203200"/>
                  </a:cubicBezTo>
                  <a:lnTo>
                    <a:pt x="762000" y="558800"/>
                  </a:lnTo>
                  <a:cubicBezTo>
                    <a:pt x="762000" y="671024"/>
                    <a:pt x="671024" y="762000"/>
                    <a:pt x="558800" y="762000"/>
                  </a:cubicBezTo>
                  <a:lnTo>
                    <a:pt x="203200" y="762000"/>
                  </a:lnTo>
                  <a:cubicBezTo>
                    <a:pt x="90976" y="762000"/>
                    <a:pt x="0" y="671024"/>
                    <a:pt x="0" y="558800"/>
                  </a:cubicBezTo>
                  <a:lnTo>
                    <a:pt x="0" y="203200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prstClr val="black">
                  <a:alpha val="0"/>
                </a:prstClr>
              </a:solidFill>
              <a:prstDash val="solid"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0" algn="l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 spc="0">
                  <a:solidFill>
                    <a:schemeClr val="tx1"/>
                  </a:solidFill>
                  <a:latin typeface="+mn-lt"/>
                  <a:ea typeface="汉仪雅酷黑-95J" panose="00020600040101010101" charset="-122"/>
                  <a:cs typeface="+mn-cs"/>
                </a:defRPr>
              </a:lvl1pPr>
              <a:lvl2pPr marL="68580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 spc="0">
                  <a:solidFill>
                    <a:schemeClr val="tx1"/>
                  </a:solidFill>
                  <a:latin typeface="+mn-lt"/>
                  <a:ea typeface="汉仪雅酷黑-95J" panose="00020600040101010101" charset="-122"/>
                  <a:cs typeface="+mn-cs"/>
                </a:defRPr>
              </a:lvl2pPr>
              <a:lvl3pPr marL="114300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 spc="0">
                  <a:solidFill>
                    <a:schemeClr val="tx1"/>
                  </a:solidFill>
                  <a:latin typeface="+mn-lt"/>
                  <a:ea typeface="汉仪雅酷黑-95J" panose="00020600040101010101" charset="-122"/>
                  <a:cs typeface="+mn-cs"/>
                </a:defRPr>
              </a:lvl3pPr>
              <a:lvl4pPr marL="160020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 spc="0">
                  <a:solidFill>
                    <a:schemeClr val="tx1"/>
                  </a:solidFill>
                  <a:latin typeface="+mn-lt"/>
                  <a:ea typeface="汉仪雅酷黑-95J" panose="00020600040101010101" charset="-122"/>
                  <a:cs typeface="+mn-cs"/>
                </a:defRPr>
              </a:lvl4pPr>
              <a:lvl5pPr marL="205740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 spc="0">
                  <a:solidFill>
                    <a:schemeClr val="tx1"/>
                  </a:solidFill>
                  <a:latin typeface="+mn-lt"/>
                  <a:ea typeface="汉仪雅酷黑-95J" panose="00020600040101010101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/>
                <a:t> </a:t>
              </a:r>
              <a:endParaRPr lang="zh-CN" altLang="en-US"/>
            </a:p>
          </p:txBody>
        </p:sp>
        <p:sp>
          <p:nvSpPr>
            <p:cNvPr id="16" name="文本占位符 3"/>
            <p:cNvSpPr>
              <a:spLocks noGrp="1"/>
            </p:cNvSpPr>
            <p:nvPr>
              <p:custDataLst>
                <p:tags r:id="rId3"/>
              </p:custDataLst>
            </p:nvPr>
          </p:nvSpPr>
          <p:spPr>
            <a:xfrm>
              <a:off x="1230" y="3440"/>
              <a:ext cx="660" cy="560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109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800" b="0" kern="1200" spc="0">
                  <a:solidFill>
                    <a:srgbClr val="FFFFFF"/>
                  </a:solidFill>
                  <a:latin typeface="+mn-lt"/>
                  <a:ea typeface="汉仪雅酷黑-95J" panose="00020600040101010101" charset="-122"/>
                  <a:cs typeface="+mn-cs"/>
                </a:defRPr>
              </a:lvl1pPr>
              <a:lvl2pPr marL="68580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 spc="0">
                  <a:solidFill>
                    <a:schemeClr val="tx1"/>
                  </a:solidFill>
                  <a:latin typeface="+mn-lt"/>
                  <a:ea typeface="汉仪雅酷黑-95J" panose="00020600040101010101" charset="-122"/>
                  <a:cs typeface="+mn-cs"/>
                </a:defRPr>
              </a:lvl2pPr>
              <a:lvl3pPr marL="114300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 spc="0">
                  <a:solidFill>
                    <a:schemeClr val="tx1"/>
                  </a:solidFill>
                  <a:latin typeface="+mn-lt"/>
                  <a:ea typeface="汉仪雅酷黑-95J" panose="00020600040101010101" charset="-122"/>
                  <a:cs typeface="+mn-cs"/>
                </a:defRPr>
              </a:lvl3pPr>
              <a:lvl4pPr marL="160020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 spc="0">
                  <a:solidFill>
                    <a:schemeClr val="tx1"/>
                  </a:solidFill>
                  <a:latin typeface="+mn-lt"/>
                  <a:ea typeface="汉仪雅酷黑-95J" panose="00020600040101010101" charset="-122"/>
                  <a:cs typeface="+mn-cs"/>
                </a:defRPr>
              </a:lvl4pPr>
              <a:lvl5pPr marL="205740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 spc="0">
                  <a:solidFill>
                    <a:schemeClr val="tx1"/>
                  </a:solidFill>
                  <a:latin typeface="+mn-lt"/>
                  <a:ea typeface="汉仪雅酷黑-95J" panose="00020600040101010101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/>
                <a:t>01</a:t>
              </a:r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70494" y="2364064"/>
            <a:ext cx="762000" cy="762000"/>
            <a:chOff x="960" y="3120"/>
            <a:chExt cx="1200" cy="1200"/>
          </a:xfrm>
        </p:grpSpPr>
        <p:sp>
          <p:nvSpPr>
            <p:cNvPr id="19" name="装饰  1"/>
            <p:cNvSpPr>
              <a:spLocks noGrp="1"/>
            </p:cNvSpPr>
            <p:nvPr>
              <p:custDataLst>
                <p:tags r:id="rId4"/>
              </p:custDataLst>
            </p:nvPr>
          </p:nvSpPr>
          <p:spPr>
            <a:xfrm>
              <a:off x="960" y="3120"/>
              <a:ext cx="1200" cy="1200"/>
            </a:xfrm>
            <a:custGeom>
              <a:avLst/>
              <a:gdLst>
                <a:gd name="connisteX0" fmla="*/ 0 w 762000"/>
                <a:gd name="connsiteY0" fmla="*/ 203200 h 762000"/>
                <a:gd name="connisteX1" fmla="*/ 203200 w 762000"/>
                <a:gd name="connsiteY1" fmla="*/ 0 h 762000"/>
                <a:gd name="connisteX2" fmla="*/ 558800 w 762000"/>
                <a:gd name="connsiteY2" fmla="*/ 0 h 762000"/>
                <a:gd name="connisteX3" fmla="*/ 762000 w 762000"/>
                <a:gd name="connsiteY3" fmla="*/ 203200 h 762000"/>
                <a:gd name="connisteX4" fmla="*/ 762000 w 762000"/>
                <a:gd name="connsiteY4" fmla="*/ 558800 h 762000"/>
                <a:gd name="connisteX5" fmla="*/ 558800 w 762000"/>
                <a:gd name="connsiteY5" fmla="*/ 762000 h 762000"/>
                <a:gd name="connisteX6" fmla="*/ 203200 w 762000"/>
                <a:gd name="connsiteY6" fmla="*/ 762000 h 762000"/>
                <a:gd name="connisteX7" fmla="*/ 0 w 762000"/>
                <a:gd name="connsiteY7" fmla="*/ 558800 h 762000"/>
                <a:gd name="connisteX8" fmla="*/ 0 w 762000"/>
                <a:gd name="connsiteY8" fmla="*/ 203200 h 762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0" t="0" r="0" b="0"/>
              <a:pathLst>
                <a:path w="762000" h="762000">
                  <a:moveTo>
                    <a:pt x="0" y="203200"/>
                  </a:moveTo>
                  <a:cubicBezTo>
                    <a:pt x="0" y="90976"/>
                    <a:pt x="90976" y="0"/>
                    <a:pt x="203200" y="0"/>
                  </a:cubicBezTo>
                  <a:lnTo>
                    <a:pt x="558800" y="0"/>
                  </a:lnTo>
                  <a:cubicBezTo>
                    <a:pt x="671024" y="0"/>
                    <a:pt x="762000" y="90976"/>
                    <a:pt x="762000" y="203200"/>
                  </a:cubicBezTo>
                  <a:lnTo>
                    <a:pt x="762000" y="558800"/>
                  </a:lnTo>
                  <a:cubicBezTo>
                    <a:pt x="762000" y="671024"/>
                    <a:pt x="671024" y="762000"/>
                    <a:pt x="558800" y="762000"/>
                  </a:cubicBezTo>
                  <a:lnTo>
                    <a:pt x="203200" y="762000"/>
                  </a:lnTo>
                  <a:cubicBezTo>
                    <a:pt x="90976" y="762000"/>
                    <a:pt x="0" y="671024"/>
                    <a:pt x="0" y="558800"/>
                  </a:cubicBezTo>
                  <a:lnTo>
                    <a:pt x="0" y="203200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prstClr val="black">
                  <a:alpha val="0"/>
                </a:prstClr>
              </a:solidFill>
              <a:prstDash val="solid"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0" algn="l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 spc="0">
                  <a:solidFill>
                    <a:schemeClr val="tx1"/>
                  </a:solidFill>
                  <a:latin typeface="+mn-lt"/>
                  <a:ea typeface="汉仪雅酷黑-95J" panose="00020600040101010101" charset="-122"/>
                  <a:cs typeface="+mn-cs"/>
                </a:defRPr>
              </a:lvl1pPr>
              <a:lvl2pPr marL="68580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 spc="0">
                  <a:solidFill>
                    <a:schemeClr val="tx1"/>
                  </a:solidFill>
                  <a:latin typeface="+mn-lt"/>
                  <a:ea typeface="汉仪雅酷黑-95J" panose="00020600040101010101" charset="-122"/>
                  <a:cs typeface="+mn-cs"/>
                </a:defRPr>
              </a:lvl2pPr>
              <a:lvl3pPr marL="114300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 spc="0">
                  <a:solidFill>
                    <a:schemeClr val="tx1"/>
                  </a:solidFill>
                  <a:latin typeface="+mn-lt"/>
                  <a:ea typeface="汉仪雅酷黑-95J" panose="00020600040101010101" charset="-122"/>
                  <a:cs typeface="+mn-cs"/>
                </a:defRPr>
              </a:lvl3pPr>
              <a:lvl4pPr marL="160020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 spc="0">
                  <a:solidFill>
                    <a:schemeClr val="tx1"/>
                  </a:solidFill>
                  <a:latin typeface="+mn-lt"/>
                  <a:ea typeface="汉仪雅酷黑-95J" panose="00020600040101010101" charset="-122"/>
                  <a:cs typeface="+mn-cs"/>
                </a:defRPr>
              </a:lvl4pPr>
              <a:lvl5pPr marL="205740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 spc="0">
                  <a:solidFill>
                    <a:schemeClr val="tx1"/>
                  </a:solidFill>
                  <a:latin typeface="+mn-lt"/>
                  <a:ea typeface="汉仪雅酷黑-95J" panose="00020600040101010101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/>
                <a:t> </a:t>
              </a:r>
              <a:endParaRPr lang="zh-CN" altLang="en-US"/>
            </a:p>
          </p:txBody>
        </p:sp>
        <p:sp>
          <p:nvSpPr>
            <p:cNvPr id="20" name="文本占位符 3"/>
            <p:cNvSpPr>
              <a:spLocks noGrp="1"/>
            </p:cNvSpPr>
            <p:nvPr>
              <p:custDataLst>
                <p:tags r:id="rId5"/>
              </p:custDataLst>
            </p:nvPr>
          </p:nvSpPr>
          <p:spPr>
            <a:xfrm>
              <a:off x="1230" y="3440"/>
              <a:ext cx="660" cy="560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109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800" b="0" kern="1200" spc="0">
                  <a:solidFill>
                    <a:srgbClr val="FFFFFF"/>
                  </a:solidFill>
                  <a:latin typeface="+mn-lt"/>
                  <a:ea typeface="汉仪雅酷黑-95J" panose="00020600040101010101" charset="-122"/>
                  <a:cs typeface="+mn-cs"/>
                </a:defRPr>
              </a:lvl1pPr>
              <a:lvl2pPr marL="68580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 spc="0">
                  <a:solidFill>
                    <a:schemeClr val="tx1"/>
                  </a:solidFill>
                  <a:latin typeface="+mn-lt"/>
                  <a:ea typeface="汉仪雅酷黑-95J" panose="00020600040101010101" charset="-122"/>
                  <a:cs typeface="+mn-cs"/>
                </a:defRPr>
              </a:lvl2pPr>
              <a:lvl3pPr marL="114300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 spc="0">
                  <a:solidFill>
                    <a:schemeClr val="tx1"/>
                  </a:solidFill>
                  <a:latin typeface="+mn-lt"/>
                  <a:ea typeface="汉仪雅酷黑-95J" panose="00020600040101010101" charset="-122"/>
                  <a:cs typeface="+mn-cs"/>
                </a:defRPr>
              </a:lvl3pPr>
              <a:lvl4pPr marL="160020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 spc="0">
                  <a:solidFill>
                    <a:schemeClr val="tx1"/>
                  </a:solidFill>
                  <a:latin typeface="+mn-lt"/>
                  <a:ea typeface="汉仪雅酷黑-95J" panose="00020600040101010101" charset="-122"/>
                  <a:cs typeface="+mn-cs"/>
                </a:defRPr>
              </a:lvl4pPr>
              <a:lvl5pPr marL="205740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 spc="0">
                  <a:solidFill>
                    <a:schemeClr val="tx1"/>
                  </a:solidFill>
                  <a:latin typeface="+mn-lt"/>
                  <a:ea typeface="汉仪雅酷黑-95J" panose="00020600040101010101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dirty="0"/>
                <a:t>0</a:t>
              </a:r>
              <a:r>
                <a:rPr lang="en-US" altLang="zh-CN" dirty="0"/>
                <a:t>2</a:t>
              </a:r>
              <a:endParaRPr lang="en-US" altLang="zh-CN" dirty="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70494" y="3536008"/>
            <a:ext cx="762000" cy="762000"/>
            <a:chOff x="960" y="3120"/>
            <a:chExt cx="1200" cy="1200"/>
          </a:xfrm>
        </p:grpSpPr>
        <p:sp>
          <p:nvSpPr>
            <p:cNvPr id="22" name="装饰  1"/>
            <p:cNvSpPr>
              <a:spLocks noGrp="1"/>
            </p:cNvSpPr>
            <p:nvPr>
              <p:custDataLst>
                <p:tags r:id="rId6"/>
              </p:custDataLst>
            </p:nvPr>
          </p:nvSpPr>
          <p:spPr>
            <a:xfrm>
              <a:off x="960" y="3120"/>
              <a:ext cx="1200" cy="1200"/>
            </a:xfrm>
            <a:custGeom>
              <a:avLst/>
              <a:gdLst>
                <a:gd name="connisteX0" fmla="*/ 0 w 762000"/>
                <a:gd name="connsiteY0" fmla="*/ 203200 h 762000"/>
                <a:gd name="connisteX1" fmla="*/ 203200 w 762000"/>
                <a:gd name="connsiteY1" fmla="*/ 0 h 762000"/>
                <a:gd name="connisteX2" fmla="*/ 558800 w 762000"/>
                <a:gd name="connsiteY2" fmla="*/ 0 h 762000"/>
                <a:gd name="connisteX3" fmla="*/ 762000 w 762000"/>
                <a:gd name="connsiteY3" fmla="*/ 203200 h 762000"/>
                <a:gd name="connisteX4" fmla="*/ 762000 w 762000"/>
                <a:gd name="connsiteY4" fmla="*/ 558800 h 762000"/>
                <a:gd name="connisteX5" fmla="*/ 558800 w 762000"/>
                <a:gd name="connsiteY5" fmla="*/ 762000 h 762000"/>
                <a:gd name="connisteX6" fmla="*/ 203200 w 762000"/>
                <a:gd name="connsiteY6" fmla="*/ 762000 h 762000"/>
                <a:gd name="connisteX7" fmla="*/ 0 w 762000"/>
                <a:gd name="connsiteY7" fmla="*/ 558800 h 762000"/>
                <a:gd name="connisteX8" fmla="*/ 0 w 762000"/>
                <a:gd name="connsiteY8" fmla="*/ 203200 h 762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0" t="0" r="0" b="0"/>
              <a:pathLst>
                <a:path w="762000" h="762000">
                  <a:moveTo>
                    <a:pt x="0" y="203200"/>
                  </a:moveTo>
                  <a:cubicBezTo>
                    <a:pt x="0" y="90976"/>
                    <a:pt x="90976" y="0"/>
                    <a:pt x="203200" y="0"/>
                  </a:cubicBezTo>
                  <a:lnTo>
                    <a:pt x="558800" y="0"/>
                  </a:lnTo>
                  <a:cubicBezTo>
                    <a:pt x="671024" y="0"/>
                    <a:pt x="762000" y="90976"/>
                    <a:pt x="762000" y="203200"/>
                  </a:cubicBezTo>
                  <a:lnTo>
                    <a:pt x="762000" y="558800"/>
                  </a:lnTo>
                  <a:cubicBezTo>
                    <a:pt x="762000" y="671024"/>
                    <a:pt x="671024" y="762000"/>
                    <a:pt x="558800" y="762000"/>
                  </a:cubicBezTo>
                  <a:lnTo>
                    <a:pt x="203200" y="762000"/>
                  </a:lnTo>
                  <a:cubicBezTo>
                    <a:pt x="90976" y="762000"/>
                    <a:pt x="0" y="671024"/>
                    <a:pt x="0" y="558800"/>
                  </a:cubicBezTo>
                  <a:lnTo>
                    <a:pt x="0" y="203200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prstClr val="black">
                  <a:alpha val="0"/>
                </a:prstClr>
              </a:solidFill>
              <a:prstDash val="solid"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0" algn="l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 spc="0">
                  <a:solidFill>
                    <a:schemeClr val="tx1"/>
                  </a:solidFill>
                  <a:latin typeface="+mn-lt"/>
                  <a:ea typeface="汉仪雅酷黑-95J" panose="00020600040101010101" charset="-122"/>
                  <a:cs typeface="+mn-cs"/>
                </a:defRPr>
              </a:lvl1pPr>
              <a:lvl2pPr marL="68580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 spc="0">
                  <a:solidFill>
                    <a:schemeClr val="tx1"/>
                  </a:solidFill>
                  <a:latin typeface="+mn-lt"/>
                  <a:ea typeface="汉仪雅酷黑-95J" panose="00020600040101010101" charset="-122"/>
                  <a:cs typeface="+mn-cs"/>
                </a:defRPr>
              </a:lvl2pPr>
              <a:lvl3pPr marL="114300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 spc="0">
                  <a:solidFill>
                    <a:schemeClr val="tx1"/>
                  </a:solidFill>
                  <a:latin typeface="+mn-lt"/>
                  <a:ea typeface="汉仪雅酷黑-95J" panose="00020600040101010101" charset="-122"/>
                  <a:cs typeface="+mn-cs"/>
                </a:defRPr>
              </a:lvl3pPr>
              <a:lvl4pPr marL="160020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 spc="0">
                  <a:solidFill>
                    <a:schemeClr val="tx1"/>
                  </a:solidFill>
                  <a:latin typeface="+mn-lt"/>
                  <a:ea typeface="汉仪雅酷黑-95J" panose="00020600040101010101" charset="-122"/>
                  <a:cs typeface="+mn-cs"/>
                </a:defRPr>
              </a:lvl4pPr>
              <a:lvl5pPr marL="205740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 spc="0">
                  <a:solidFill>
                    <a:schemeClr val="tx1"/>
                  </a:solidFill>
                  <a:latin typeface="+mn-lt"/>
                  <a:ea typeface="汉仪雅酷黑-95J" panose="00020600040101010101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/>
                <a:t> </a:t>
              </a:r>
              <a:endParaRPr lang="zh-CN" altLang="en-US"/>
            </a:p>
          </p:txBody>
        </p:sp>
        <p:sp>
          <p:nvSpPr>
            <p:cNvPr id="23" name="文本占位符 3"/>
            <p:cNvSpPr>
              <a:spLocks noGrp="1"/>
            </p:cNvSpPr>
            <p:nvPr>
              <p:custDataLst>
                <p:tags r:id="rId7"/>
              </p:custDataLst>
            </p:nvPr>
          </p:nvSpPr>
          <p:spPr>
            <a:xfrm>
              <a:off x="1230" y="3440"/>
              <a:ext cx="660" cy="560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109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800" b="0" kern="1200" spc="0">
                  <a:solidFill>
                    <a:srgbClr val="FFFFFF"/>
                  </a:solidFill>
                  <a:latin typeface="+mn-lt"/>
                  <a:ea typeface="汉仪雅酷黑-95J" panose="00020600040101010101" charset="-122"/>
                  <a:cs typeface="+mn-cs"/>
                </a:defRPr>
              </a:lvl1pPr>
              <a:lvl2pPr marL="68580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 spc="0">
                  <a:solidFill>
                    <a:schemeClr val="tx1"/>
                  </a:solidFill>
                  <a:latin typeface="+mn-lt"/>
                  <a:ea typeface="汉仪雅酷黑-95J" panose="00020600040101010101" charset="-122"/>
                  <a:cs typeface="+mn-cs"/>
                </a:defRPr>
              </a:lvl2pPr>
              <a:lvl3pPr marL="114300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 spc="0">
                  <a:solidFill>
                    <a:schemeClr val="tx1"/>
                  </a:solidFill>
                  <a:latin typeface="+mn-lt"/>
                  <a:ea typeface="汉仪雅酷黑-95J" panose="00020600040101010101" charset="-122"/>
                  <a:cs typeface="+mn-cs"/>
                </a:defRPr>
              </a:lvl3pPr>
              <a:lvl4pPr marL="160020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 spc="0">
                  <a:solidFill>
                    <a:schemeClr val="tx1"/>
                  </a:solidFill>
                  <a:latin typeface="+mn-lt"/>
                  <a:ea typeface="汉仪雅酷黑-95J" panose="00020600040101010101" charset="-122"/>
                  <a:cs typeface="+mn-cs"/>
                </a:defRPr>
              </a:lvl4pPr>
              <a:lvl5pPr marL="205740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 spc="0">
                  <a:solidFill>
                    <a:schemeClr val="tx1"/>
                  </a:solidFill>
                  <a:latin typeface="+mn-lt"/>
                  <a:ea typeface="汉仪雅酷黑-95J" panose="00020600040101010101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/>
                <a:t>0</a:t>
              </a:r>
              <a:r>
                <a:rPr lang="en-US" altLang="zh-CN"/>
                <a:t>3</a:t>
              </a:r>
              <a:endParaRPr lang="en-US" altLang="zh-CN"/>
            </a:p>
          </p:txBody>
        </p:sp>
      </p:grpSp>
      <p:graphicFrame>
        <p:nvGraphicFramePr>
          <p:cNvPr id="24" name="表格 23"/>
          <p:cNvGraphicFramePr/>
          <p:nvPr>
            <p:custDataLst>
              <p:tags r:id="rId8"/>
            </p:custDataLst>
          </p:nvPr>
        </p:nvGraphicFramePr>
        <p:xfrm>
          <a:off x="6288947" y="3909945"/>
          <a:ext cx="4791145" cy="2331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8900"/>
                <a:gridCol w="2152245"/>
              </a:tblGrid>
              <a:tr h="2971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钱塘校区</a:t>
                      </a:r>
                      <a:r>
                        <a:rPr lang="en-US" altLang="zh-CN" sz="1200">
                          <a:sym typeface="+mn-ea"/>
                        </a:rPr>
                        <a:t>4</a:t>
                      </a:r>
                      <a:r>
                        <a:rPr lang="zh-CN" altLang="en-US" sz="1200">
                          <a:sym typeface="+mn-ea"/>
                        </a:rPr>
                        <a:t>个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南浔校区</a:t>
                      </a:r>
                      <a:r>
                        <a:rPr lang="en-US" altLang="zh-CN" sz="1200">
                          <a:sym typeface="+mn-ea"/>
                        </a:rPr>
                        <a:t>6</a:t>
                      </a:r>
                      <a:r>
                        <a:rPr lang="zh-CN" altLang="en-US" sz="1200">
                          <a:sym typeface="+mn-ea"/>
                        </a:rPr>
                        <a:t>个</a:t>
                      </a:r>
                      <a:endParaRPr lang="zh-CN" altLang="en-US" sz="1200">
                        <a:sym typeface="+mn-ea"/>
                      </a:endParaRPr>
                    </a:p>
                  </a:txBody>
                  <a:tcPr/>
                </a:tc>
              </a:tr>
              <a:tr h="29718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50000"/>
                        </a:lnSpc>
                        <a:buFont typeface="Wingdings" panose="05000000000000000000" charset="0"/>
                      </a:pPr>
                      <a:r>
                        <a:rPr lang="zh-CN" altLang="en-US" sz="1200">
                          <a:solidFill>
                            <a:schemeClr val="accent4"/>
                          </a:solidFill>
                          <a:sym typeface="+mn-ea"/>
                        </a:rPr>
                        <a:t>生活中心社区服务中心</a:t>
                      </a:r>
                      <a:endParaRPr lang="zh-CN" altLang="en-US" sz="1200">
                        <a:solidFill>
                          <a:schemeClr val="accent4"/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200">
                          <a:solidFill>
                            <a:schemeClr val="accent4"/>
                          </a:solidFill>
                        </a:rPr>
                        <a:t>校医院门口右边</a:t>
                      </a:r>
                      <a:r>
                        <a:rPr lang="en-US" altLang="zh-CN" sz="1200">
                          <a:solidFill>
                            <a:schemeClr val="accent4"/>
                          </a:solidFill>
                        </a:rPr>
                        <a:t> </a:t>
                      </a:r>
                      <a:endParaRPr lang="en-US" altLang="zh-CN" sz="120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</a:tr>
              <a:tr h="2971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200" dirty="0">
                          <a:solidFill>
                            <a:schemeClr val="accent4"/>
                          </a:solidFill>
                          <a:sym typeface="+mn-ea"/>
                        </a:rPr>
                        <a:t>风雨体育馆</a:t>
                      </a:r>
                      <a:r>
                        <a:rPr lang="en-US" altLang="zh-CN" sz="1200" dirty="0">
                          <a:solidFill>
                            <a:schemeClr val="accent4"/>
                          </a:solidFill>
                          <a:sym typeface="+mn-ea"/>
                        </a:rPr>
                        <a:t>1</a:t>
                      </a:r>
                      <a:r>
                        <a:rPr lang="zh-CN" altLang="en-US" sz="1200" dirty="0">
                          <a:solidFill>
                            <a:schemeClr val="accent4"/>
                          </a:solidFill>
                          <a:sym typeface="+mn-ea"/>
                        </a:rPr>
                        <a:t>楼</a:t>
                      </a:r>
                      <a:endParaRPr lang="zh-CN" altLang="en-US" sz="1200" dirty="0">
                        <a:solidFill>
                          <a:schemeClr val="accent4"/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200">
                          <a:solidFill>
                            <a:schemeClr val="accent4"/>
                          </a:solidFill>
                          <a:sym typeface="+mn-ea"/>
                        </a:rPr>
                        <a:t>听涛书院北侧通道内</a:t>
                      </a:r>
                      <a:endParaRPr lang="zh-CN" altLang="en-US" sz="1200">
                        <a:solidFill>
                          <a:schemeClr val="accent4"/>
                        </a:solidFill>
                        <a:sym typeface="+mn-ea"/>
                      </a:endParaRPr>
                    </a:p>
                  </a:txBody>
                  <a:tcPr/>
                </a:tc>
              </a:tr>
              <a:tr h="2971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200" dirty="0">
                          <a:solidFill>
                            <a:schemeClr val="accent4"/>
                          </a:solidFill>
                          <a:sym typeface="+mn-ea"/>
                        </a:rPr>
                        <a:t>校医院</a:t>
                      </a:r>
                      <a:r>
                        <a:rPr lang="en-US" altLang="zh-CN" sz="1200" dirty="0">
                          <a:solidFill>
                            <a:schemeClr val="accent4"/>
                          </a:solidFill>
                          <a:sym typeface="+mn-ea"/>
                        </a:rPr>
                        <a:t>1</a:t>
                      </a:r>
                      <a:r>
                        <a:rPr lang="zh-CN" altLang="en-US" sz="1200" dirty="0">
                          <a:solidFill>
                            <a:schemeClr val="accent4"/>
                          </a:solidFill>
                          <a:sym typeface="+mn-ea"/>
                        </a:rPr>
                        <a:t>楼走廊</a:t>
                      </a:r>
                      <a:endParaRPr lang="zh-CN" altLang="en-US" sz="1200" dirty="0">
                        <a:solidFill>
                          <a:schemeClr val="accent4"/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200">
                          <a:solidFill>
                            <a:schemeClr val="accent4"/>
                          </a:solidFill>
                          <a:sym typeface="+mn-ea"/>
                        </a:rPr>
                        <a:t>问溪书院</a:t>
                      </a:r>
                      <a:r>
                        <a:rPr lang="en-US" altLang="zh-CN" sz="1200">
                          <a:solidFill>
                            <a:schemeClr val="accent4"/>
                          </a:solidFill>
                          <a:sym typeface="+mn-ea"/>
                        </a:rPr>
                        <a:t>A</a:t>
                      </a:r>
                      <a:r>
                        <a:rPr lang="zh-CN" altLang="en-US" sz="1200">
                          <a:solidFill>
                            <a:schemeClr val="accent4"/>
                          </a:solidFill>
                          <a:sym typeface="+mn-ea"/>
                        </a:rPr>
                        <a:t>区楼下</a:t>
                      </a:r>
                      <a:endParaRPr lang="zh-CN" altLang="en-US" sz="1200">
                        <a:solidFill>
                          <a:schemeClr val="accent4"/>
                        </a:solidFill>
                        <a:sym typeface="+mn-ea"/>
                      </a:endParaRPr>
                    </a:p>
                  </a:txBody>
                  <a:tcPr/>
                </a:tc>
              </a:tr>
              <a:tr h="2971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200">
                          <a:solidFill>
                            <a:schemeClr val="accent4"/>
                          </a:solidFill>
                          <a:sym typeface="+mn-ea"/>
                        </a:rPr>
                        <a:t>教学科研综合楼</a:t>
                      </a:r>
                      <a:r>
                        <a:rPr lang="en-US" altLang="zh-CN" sz="1200">
                          <a:solidFill>
                            <a:schemeClr val="accent4"/>
                          </a:solidFill>
                          <a:sym typeface="+mn-ea"/>
                        </a:rPr>
                        <a:t>4</a:t>
                      </a:r>
                      <a:r>
                        <a:rPr lang="zh-CN" altLang="en-US" sz="1200">
                          <a:solidFill>
                            <a:schemeClr val="accent4"/>
                          </a:solidFill>
                          <a:sym typeface="+mn-ea"/>
                        </a:rPr>
                        <a:t>楼工会活动室门口</a:t>
                      </a:r>
                      <a:endParaRPr lang="zh-CN" altLang="en-US" sz="1200">
                        <a:solidFill>
                          <a:schemeClr val="accent4"/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200">
                          <a:solidFill>
                            <a:schemeClr val="accent4"/>
                          </a:solidFill>
                          <a:sym typeface="+mn-ea"/>
                        </a:rPr>
                        <a:t>田径操场室内跑道区</a:t>
                      </a:r>
                      <a:endParaRPr lang="zh-CN" altLang="en-US" sz="1200">
                        <a:solidFill>
                          <a:schemeClr val="accent4"/>
                        </a:solidFill>
                        <a:sym typeface="+mn-ea"/>
                      </a:endParaRPr>
                    </a:p>
                  </a:txBody>
                  <a:tcPr/>
                </a:tc>
              </a:tr>
              <a:tr h="2971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 sz="120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200">
                          <a:solidFill>
                            <a:schemeClr val="accent4"/>
                          </a:solidFill>
                          <a:sym typeface="+mn-ea"/>
                        </a:rPr>
                        <a:t>博学楼走廊通道处</a:t>
                      </a:r>
                      <a:endParaRPr lang="zh-CN" altLang="en-US" sz="1200">
                        <a:solidFill>
                          <a:schemeClr val="accent4"/>
                        </a:solidFill>
                        <a:sym typeface="+mn-ea"/>
                      </a:endParaRPr>
                    </a:p>
                  </a:txBody>
                  <a:tcPr/>
                </a:tc>
              </a:tr>
              <a:tr h="2971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 sz="1200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200" dirty="0">
                          <a:solidFill>
                            <a:schemeClr val="accent4"/>
                          </a:solidFill>
                          <a:sym typeface="+mn-ea"/>
                        </a:rPr>
                        <a:t>图书馆一楼北面停车处</a:t>
                      </a:r>
                      <a:endParaRPr lang="zh-CN" altLang="en-US" sz="1200" dirty="0">
                        <a:solidFill>
                          <a:schemeClr val="accent4"/>
                        </a:solidFill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" name="文本框 24"/>
          <p:cNvSpPr txBox="1"/>
          <p:nvPr/>
        </p:nvSpPr>
        <p:spPr>
          <a:xfrm>
            <a:off x="1304855" y="3769430"/>
            <a:ext cx="4324350" cy="273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400" dirty="0"/>
              <a:t> 反诈中心精准劝阻电话：</a:t>
            </a:r>
            <a:r>
              <a:rPr lang="en-US" altLang="zh-CN" b="1" dirty="0">
                <a:solidFill>
                  <a:srgbClr val="FFFF00"/>
                </a:solidFill>
              </a:rPr>
              <a:t>96110</a:t>
            </a:r>
            <a:endParaRPr lang="en-US" altLang="zh-CN" dirty="0"/>
          </a:p>
          <a:p>
            <a:pPr marL="171450" indent="-1714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400" dirty="0"/>
              <a:t> 电动自行车：</a:t>
            </a:r>
            <a:endParaRPr lang="zh-CN" altLang="en-US" sz="1400" dirty="0"/>
          </a:p>
          <a:p>
            <a:pPr marL="1085850" lvl="2" indent="-171450" fontAlgn="auto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1400" dirty="0"/>
              <a:t>不可以带人</a:t>
            </a:r>
            <a:endParaRPr lang="zh-CN" altLang="en-US" sz="1400" dirty="0"/>
          </a:p>
          <a:p>
            <a:pPr marL="1085850" lvl="2" indent="-171450" fontAlgn="auto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1400" dirty="0"/>
              <a:t>要佩戴头盔</a:t>
            </a:r>
            <a:endParaRPr lang="zh-CN" altLang="en-US" sz="1400" dirty="0"/>
          </a:p>
          <a:p>
            <a:pPr marL="1085850" lvl="2" indent="-171450" fontAlgn="auto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1400" dirty="0"/>
              <a:t>限速</a:t>
            </a:r>
            <a:r>
              <a:rPr lang="en-US" altLang="zh-CN" sz="1400" dirty="0"/>
              <a:t>20</a:t>
            </a:r>
            <a:r>
              <a:rPr lang="zh-CN" altLang="en-US" sz="1400" dirty="0"/>
              <a:t>公里</a:t>
            </a:r>
            <a:r>
              <a:rPr lang="en-US" altLang="zh-CN" sz="1400" dirty="0"/>
              <a:t>/</a:t>
            </a:r>
            <a:r>
              <a:rPr lang="zh-CN" altLang="en-US" sz="1400" dirty="0"/>
              <a:t>小时，学校有测速仪</a:t>
            </a:r>
            <a:endParaRPr lang="zh-CN" altLang="en-US" sz="1400" dirty="0"/>
          </a:p>
          <a:p>
            <a:pPr marL="1085850" lvl="2" indent="-171450" fontAlgn="auto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1400" dirty="0"/>
              <a:t>必须严格按要求整齐停放在停车位内</a:t>
            </a:r>
            <a:endParaRPr lang="zh-CN" altLang="en-US" sz="1400" dirty="0"/>
          </a:p>
          <a:p>
            <a:pPr marL="1085850" lvl="2" indent="-171450" fontAlgn="auto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1400" dirty="0">
                <a:sym typeface="+mn-ea"/>
              </a:rPr>
              <a:t>要在室外集中充电点充电，禁止拆卸电瓶进室内充电，禁止私拉乱接电线</a:t>
            </a:r>
            <a:endParaRPr lang="zh-CN" altLang="en-US" sz="1400" dirty="0"/>
          </a:p>
        </p:txBody>
      </p:sp>
      <p:sp>
        <p:nvSpPr>
          <p:cNvPr id="27" name="文本框 26"/>
          <p:cNvSpPr txBox="1"/>
          <p:nvPr/>
        </p:nvSpPr>
        <p:spPr>
          <a:xfrm>
            <a:off x="6290409" y="3516344"/>
            <a:ext cx="406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charset="0"/>
              <a:buChar char="l"/>
            </a:pPr>
            <a:r>
              <a:rPr lang="en-US" altLang="zh-CN" sz="1400" b="1" dirty="0">
                <a:solidFill>
                  <a:srgbClr val="FFFF00"/>
                </a:solidFill>
                <a:sym typeface="+mn-ea"/>
              </a:rPr>
              <a:t>AED</a:t>
            </a:r>
            <a:r>
              <a:rPr lang="zh-CN" altLang="en-US" sz="1400" b="1" dirty="0">
                <a:solidFill>
                  <a:srgbClr val="FFFF00"/>
                </a:solidFill>
                <a:sym typeface="+mn-ea"/>
              </a:rPr>
              <a:t>（自动体外除颤仪）存放地点</a:t>
            </a:r>
            <a:endParaRPr lang="zh-CN" altLang="en-US" sz="1400" dirty="0"/>
          </a:p>
        </p:txBody>
      </p:sp>
    </p:spTree>
    <p:custDataLst>
      <p:tags r:id="rId9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>
          <a:xfrm>
            <a:off x="5543550" y="3530600"/>
            <a:ext cx="5632450" cy="1524000"/>
          </a:xfrm>
        </p:spPr>
        <p:txBody>
          <a:bodyPr/>
          <a:lstStyle/>
          <a:p>
            <a:r>
              <a:rPr lang="zh-CN" altLang="en-US"/>
              <a:t>如何铸牢安全意识、养成安全习惯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637"/>
  <p:tag name="KSO_WM_TEMPLATE_CATEGORY" val="custom"/>
</p:tagLst>
</file>

<file path=ppt/tags/tag10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22"/>
  <p:tag name="KSO_WM_UNIT_ID" val="_11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1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10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e678c810ed2aea24c82c2088a4db0cf3ea35f72"/>
  <p:tag name="KSO_WM_NEWLAYOUT_GROUP_ID" val="layout_31"/>
  <p:tag name="KSO_WM_NEWLAYOUT_ID" val="slide_d233a04c91228a1b"/>
</p:tagLst>
</file>

<file path=ppt/tags/tag10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0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1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LAYOUTZORDER" val="23"/>
  <p:tag name="KSO_WM_UNIT_ID" val="_11*i*6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1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1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1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1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12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LAYOUTZORDER" val="24"/>
  <p:tag name="KSO_WM_UNIT_ID" val="_11*i*1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12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bec022a7ccc0a943249f6d06cc30de562b7e67a"/>
  <p:tag name="KSO_WM_NEWLAYOUT_GROUP_ID" val="layout_34"/>
  <p:tag name="KSO_WM_NEWLAYOUT_ID" val="slide_4acdb5d565d7a68b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1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3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LAYOUTZORDER" val="25"/>
  <p:tag name="KSO_WM_UNIT_ID" val="_11*i*18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13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782f865d7db787fab32dd0c7247f99b5ff6e297"/>
  <p:tag name="KSO_WM_NEWLAYOUT_GROUP_ID" val="layout_32"/>
  <p:tag name="KSO_WM_NEWLAYOUT_ID" val="slide_e9f261b41182efca"/>
</p:tagLst>
</file>

<file path=ppt/tags/tag13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35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136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1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39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4.xml><?xml version="1.0" encoding="utf-8"?>
<p:tagLst xmlns:p="http://schemas.openxmlformats.org/presentationml/2006/main">
  <p:tag name="KSO_WM_UNIT_TYPE" val="i"/>
  <p:tag name="KSO_WM_UNIT_INDEX" val="20"/>
  <p:tag name="KSO_WM_BEAUTIFY_FLAG" val="#wm#"/>
  <p:tag name="KSO_WM_TAG_VERSION" val="3.0"/>
  <p:tag name="LAYOUTZORDER" val="26"/>
  <p:tag name="KSO_WM_UNIT_ID" val="_11*i*2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140.xml><?xml version="1.0" encoding="utf-8"?>
<p:tagLst xmlns:p="http://schemas.openxmlformats.org/presentationml/2006/main">
  <p:tag name="KSO_WM_FIGMA_DECORATION_INDEX" val="1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141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1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14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29357b0c262a2e882a1931a3ddaa337c58c697e"/>
  <p:tag name="KSO_WM_NEWLAYOUT_GROUP_ID" val="layout_39"/>
  <p:tag name="KSO_WM_NEWLAYOUT_ID" val="slide_e20e62975e2b0dd3"/>
</p:tagLst>
</file>

<file path=ppt/tags/tag14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49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15.xml><?xml version="1.0" encoding="utf-8"?>
<p:tagLst xmlns:p="http://schemas.openxmlformats.org/presentationml/2006/main">
  <p:tag name="KSO_WM_UNIT_TYPE" val="i"/>
  <p:tag name="KSO_WM_UNIT_INDEX" val="21"/>
  <p:tag name="KSO_WM_BEAUTIFY_FLAG" val="#wm#"/>
  <p:tag name="KSO_WM_TAG_VERSION" val="3.0"/>
  <p:tag name="LAYOUTZORDER" val="27"/>
  <p:tag name="KSO_WM_UNIT_ID" val="_11*i*2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5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53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1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15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bb8cf8b8c5f37fd483998aacc6a319c8cb017c9"/>
  <p:tag name="KSO_WM_NEWLAYOUT_GROUP_ID" val="layout_2"/>
  <p:tag name="KSO_WM_NEWLAYOUT_ID" val="slide_0494771ff88aefe6"/>
</p:tagLst>
</file>

<file path=ppt/tags/tag16.xml><?xml version="1.0" encoding="utf-8"?>
<p:tagLst xmlns:p="http://schemas.openxmlformats.org/presentationml/2006/main">
  <p:tag name="KSO_WM_UNIT_TYPE" val="i"/>
  <p:tag name="KSO_WM_UNIT_INDEX" val="23"/>
  <p:tag name="KSO_WM_BEAUTIFY_FLAG" val="#wm#"/>
  <p:tag name="KSO_WM_TAG_VERSION" val="3.0"/>
  <p:tag name="LAYOUTZORDER" val="28"/>
  <p:tag name="KSO_WM_UNIT_ID" val="_11*i*2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16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64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17.xml><?xml version="1.0" encoding="utf-8"?>
<p:tagLst xmlns:p="http://schemas.openxmlformats.org/presentationml/2006/main">
  <p:tag name="KSO_WM_BEAUTIFY_FLAG" val="#wm#"/>
  <p:tag name="KSO_WM_UNIT_INDEX" val="1"/>
  <p:tag name="KSO_WM_UNIT_TEXT_TYPE" val="1"/>
  <p:tag name="KSO_WM_UNIT_TYPE" val="b"/>
  <p:tag name="KSO_WM_FIGMA_FLAG" val="#fgm#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637"/>
  <p:tag name="KSO_WM_TEMPLATE_CATEGORY" val="custom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17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db42e210eb7be59f5a4de30e217aea90bc633d9"/>
  <p:tag name="KSO_WM_NEWLAYOUT_GROUP_ID" val="layout_10"/>
  <p:tag name="KSO_WM_NEWLAYOUT_ID" val="slide_628de040b529144d"/>
</p:tagLst>
</file>

<file path=ppt/tags/tag17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17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810bfd806644d1329db1bc67bcffc789856c9ea"/>
  <p:tag name="KSO_WM_NEWLAYOUT_GROUP_ID" val="layout_14"/>
  <p:tag name="KSO_WM_NEWLAYOUT_ID" val="slide_fbd1737be693ef9a"/>
</p:tagLst>
</file>

<file path=ppt/tags/tag177.xml><?xml version="1.0" encoding="utf-8"?>
<p:tagLst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17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179.xml><?xml version="1.0" encoding="utf-8"?>
<p:tagLst xmlns:p="http://schemas.openxmlformats.org/presentationml/2006/main">
  <p:tag name="LAYOUTZORDER" val="2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18.xml><?xml version="1.0" encoding="utf-8"?>
<p:tagLst xmlns:p="http://schemas.openxmlformats.org/presentationml/2006/main">
  <p:tag name="KSO_WM_BEAUTIFY_FLAG" val="#wm#"/>
  <p:tag name="KSO_WM_UNIT_INDEX" val="1"/>
  <p:tag name="KSO_WM_UNIT_TEXT_TYPE" val="1"/>
  <p:tag name="KSO_WM_UNIT_TYPE" val="a"/>
  <p:tag name="KSO_WM_LAYOUT_CHECK_HASH" val="53720de3eef89d8386296373b9f87b20e33aa4ba"/>
  <p:tag name="KSO_WM_NEWLAYOUT_ID" val="71"/>
  <p:tag name="KSO_WM_FIGMA_FLAG" val="#fgm#"/>
  <p:tag name="KSO_WM_UNIT_ID" val="_1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637"/>
  <p:tag name="KSO_WM_TEMPLATE_CATEGORY" val="custom"/>
</p:tagLst>
</file>

<file path=ppt/tags/tag180.xml><?xml version="1.0" encoding="utf-8"?>
<p:tagLst xmlns:p="http://schemas.openxmlformats.org/presentationml/2006/main">
  <p:tag name="LAYOUTZORDER" val="3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181.xml><?xml version="1.0" encoding="utf-8"?>
<p:tagLst xmlns:p="http://schemas.openxmlformats.org/presentationml/2006/main">
  <p:tag name="LAYOUTZORDER" val="4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182.xml><?xml version="1.0" encoding="utf-8"?>
<p:tagLst xmlns:p="http://schemas.openxmlformats.org/presentationml/2006/main">
  <p:tag name="LAYOUTZORDER" val="5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183.xml><?xml version="1.0" encoding="utf-8"?>
<p:tagLst xmlns:p="http://schemas.openxmlformats.org/presentationml/2006/main">
  <p:tag name="LAYOUTZORDER" val="6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184.xml><?xml version="1.0" encoding="utf-8"?>
<p:tagLst xmlns:p="http://schemas.openxmlformats.org/presentationml/2006/main">
  <p:tag name="LAYOUTZORDER" val="7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185.xml><?xml version="1.0" encoding="utf-8"?>
<p:tagLst xmlns:p="http://schemas.openxmlformats.org/presentationml/2006/main">
  <p:tag name="LAYOUTZORDER" val="8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186.xml><?xml version="1.0" encoding="utf-8"?>
<p:tagLst xmlns:p="http://schemas.openxmlformats.org/presentationml/2006/main">
  <p:tag name="LAYOUTZORDER" val="9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187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19"/>
  <p:tag name="KSO_WM_UNIT_ID" val="_10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188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LAYOUTZORDER" val="20"/>
  <p:tag name="KSO_WM_UNIT_ID" val="_10*i*17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189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LAYOUTZORDER" val="21"/>
  <p:tag name="KSO_WM_UNIT_ID" val="_10*i*1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190.xml><?xml version="1.0" encoding="utf-8"?>
<p:tagLst xmlns:p="http://schemas.openxmlformats.org/presentationml/2006/main">
  <p:tag name="KSO_WM_UNIT_TYPE" val="i"/>
  <p:tag name="KSO_WM_UNIT_INDEX" val="30"/>
  <p:tag name="KSO_WM_BEAUTIFY_FLAG" val="#wm#"/>
  <p:tag name="KSO_WM_TAG_VERSION" val="3.0"/>
  <p:tag name="LAYOUTZORDER" val="22"/>
  <p:tag name="KSO_WM_UNIT_ID" val="_10*i*3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191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LAYOUTZORDER" val="23"/>
  <p:tag name="KSO_WM_UNIT_ID" val="_10*i*1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192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LAYOUTZORDER" val="24"/>
  <p:tag name="KSO_WM_UNIT_ID" val="_10*i*1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193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LAYOUTZORDER" val="25"/>
  <p:tag name="KSO_WM_UNIT_ID" val="_10*i*18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194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LAYOUTZORDER" val="26"/>
  <p:tag name="KSO_WM_UNIT_ID" val="_10*i*16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195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LAYOUTZORDER" val="27"/>
  <p:tag name="KSO_WM_UNIT_ID" val="_10*i*7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196.xml><?xml version="1.0" encoding="utf-8"?>
<p:tagLst xmlns:p="http://schemas.openxmlformats.org/presentationml/2006/main">
  <p:tag name="KSO_WM_UNIT_TYPE" val="i"/>
  <p:tag name="KSO_WM_UNIT_INDEX" val="24"/>
  <p:tag name="KSO_WM_BEAUTIFY_FLAG" val="#wm#"/>
  <p:tag name="KSO_WM_TAG_VERSION" val="3.0"/>
  <p:tag name="LAYOUTZORDER" val="28"/>
  <p:tag name="KSO_WM_UNIT_ID" val="_10*i*2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197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LAYOUTZORDER" val="29"/>
  <p:tag name="KSO_WM_UNIT_ID" val="_10*i*1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198.xml><?xml version="1.0" encoding="utf-8"?>
<p:tagLst xmlns:p="http://schemas.openxmlformats.org/presentationml/2006/main">
  <p:tag name="KSO_WM_UNIT_TYPE" val="i"/>
  <p:tag name="KSO_WM_UNIT_INDEX" val="23"/>
  <p:tag name="KSO_WM_BEAUTIFY_FLAG" val="#wm#"/>
  <p:tag name="KSO_WM_TAG_VERSION" val="3.0"/>
  <p:tag name="LAYOUTZORDER" val="30"/>
  <p:tag name="KSO_WM_UNIT_ID" val="_10*i*2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199.xml><?xml version="1.0" encoding="utf-8"?>
<p:tagLst xmlns:p="http://schemas.openxmlformats.org/presentationml/2006/main">
  <p:tag name="LAYOUTZORDER" val="31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.xml><?xml version="1.0" encoding="utf-8"?>
<p:tagLst xmlns:p="http://schemas.openxmlformats.org/presentationml/2006/main">
  <p:tag name="LAYOUTZORDER" val="1"/>
  <p:tag name="KSO_WM_UNIT_TYPE" val="i"/>
  <p:tag name="KSO_WM_UNIT_INDEX" val="1"/>
  <p:tag name="KSO_WM_UNIT_ID" val="_11*i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200.xml><?xml version="1.0" encoding="utf-8"?>
<p:tagLst xmlns:p="http://schemas.openxmlformats.org/presentationml/2006/main">
  <p:tag name="KSO_WM_UNIT_TYPE" val="i"/>
  <p:tag name="KSO_WM_UNIT_INDEX" val="37"/>
  <p:tag name="KSO_WM_BEAUTIFY_FLAG" val="#wm#"/>
  <p:tag name="KSO_WM_TAG_VERSION" val="3.0"/>
  <p:tag name="LAYOUTZORDER" val="32"/>
  <p:tag name="KSO_WM_UNIT_ID" val="_10*i*37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01.xml><?xml version="1.0" encoding="utf-8"?>
<p:tagLst xmlns:p="http://schemas.openxmlformats.org/presentationml/2006/main">
  <p:tag name="LAYOUTZORDER" val="33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02.xml><?xml version="1.0" encoding="utf-8"?>
<p:tagLst xmlns:p="http://schemas.openxmlformats.org/presentationml/2006/main">
  <p:tag name="KSO_WM_UNIT_TYPE" val="i"/>
  <p:tag name="KSO_WM_UNIT_INDEX" val="38"/>
  <p:tag name="KSO_WM_BEAUTIFY_FLAG" val="#wm#"/>
  <p:tag name="KSO_WM_TAG_VERSION" val="3.0"/>
  <p:tag name="LAYOUTZORDER" val="34"/>
  <p:tag name="KSO_WM_UNIT_ID" val="_10*i*38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03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LAYOUTZORDER" val="35"/>
  <p:tag name="KSO_WM_UNIT_ID" val="_10*i*1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04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LAYOUTZORDER" val="36"/>
  <p:tag name="KSO_WM_UNIT_ID" val="_10*i*9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05.xml><?xml version="1.0" encoding="utf-8"?>
<p:tagLst xmlns:p="http://schemas.openxmlformats.org/presentationml/2006/main">
  <p:tag name="KSO_WM_UNIT_TYPE" val="i"/>
  <p:tag name="KSO_WM_UNIT_INDEX" val="20"/>
  <p:tag name="KSO_WM_BEAUTIFY_FLAG" val="#wm#"/>
  <p:tag name="KSO_WM_TAG_VERSION" val="3.0"/>
  <p:tag name="LAYOUTZORDER" val="37"/>
  <p:tag name="KSO_WM_UNIT_ID" val="_10*i*2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06.xml><?xml version="1.0" encoding="utf-8"?>
<p:tagLst xmlns:p="http://schemas.openxmlformats.org/presentationml/2006/main">
  <p:tag name="KSO_WM_UNIT_TYPE" val="i"/>
  <p:tag name="KSO_WM_UNIT_INDEX" val="22"/>
  <p:tag name="KSO_WM_BEAUTIFY_FLAG" val="#wm#"/>
  <p:tag name="KSO_WM_TAG_VERSION" val="3.0"/>
  <p:tag name="LAYOUTZORDER" val="38"/>
  <p:tag name="KSO_WM_UNIT_ID" val="_10*i*2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07.xml><?xml version="1.0" encoding="utf-8"?>
<p:tagLst xmlns:p="http://schemas.openxmlformats.org/presentationml/2006/main">
  <p:tag name="KSO_WM_UNIT_TYPE" val="i"/>
  <p:tag name="KSO_WM_UNIT_INDEX" val="36"/>
  <p:tag name="KSO_WM_BEAUTIFY_FLAG" val="#wm#"/>
  <p:tag name="KSO_WM_TAG_VERSION" val="3.0"/>
  <p:tag name="LAYOUTZORDER" val="39"/>
  <p:tag name="KSO_WM_UNIT_ID" val="_10*i*36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08.xml><?xml version="1.0" encoding="utf-8"?>
<p:tagLst xmlns:p="http://schemas.openxmlformats.org/presentationml/2006/main">
  <p:tag name="KSO_WM_UNIT_TYPE" val="i"/>
  <p:tag name="KSO_WM_UNIT_INDEX" val="21"/>
  <p:tag name="KSO_WM_BEAUTIFY_FLAG" val="#wm#"/>
  <p:tag name="KSO_WM_TAG_VERSION" val="3.0"/>
  <p:tag name="LAYOUTZORDER" val="40"/>
  <p:tag name="KSO_WM_UNIT_ID" val="_10*i*2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09.xml><?xml version="1.0" encoding="utf-8"?>
<p:tagLst xmlns:p="http://schemas.openxmlformats.org/presentationml/2006/main">
  <p:tag name="KSO_WM_UNIT_TYPE" val="i"/>
  <p:tag name="KSO_WM_UNIT_INDEX" val="35"/>
  <p:tag name="KSO_WM_BEAUTIFY_FLAG" val="#wm#"/>
  <p:tag name="KSO_WM_TAG_VERSION" val="3.0"/>
  <p:tag name="LAYOUTZORDER" val="41"/>
  <p:tag name="KSO_WM_UNIT_ID" val="_10*i*3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210.xml><?xml version="1.0" encoding="utf-8"?>
<p:tagLst xmlns:p="http://schemas.openxmlformats.org/presentationml/2006/main">
  <p:tag name="LAYOUTZORDER" val="42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11.xml><?xml version="1.0" encoding="utf-8"?>
<p:tagLst xmlns:p="http://schemas.openxmlformats.org/presentationml/2006/main">
  <p:tag name="LAYOUTZORDER" val="43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12.xml><?xml version="1.0" encoding="utf-8"?>
<p:tagLst xmlns:p="http://schemas.openxmlformats.org/presentationml/2006/main">
  <p:tag name="KSO_WM_UNIT_TYPE" val="i"/>
  <p:tag name="KSO_WM_UNIT_INDEX" val="29"/>
  <p:tag name="KSO_WM_BEAUTIFY_FLAG" val="#wm#"/>
  <p:tag name="KSO_WM_TAG_VERSION" val="3.0"/>
  <p:tag name="LAYOUTZORDER" val="44"/>
  <p:tag name="KSO_WM_UNIT_ID" val="_10*i*29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13.xml><?xml version="1.0" encoding="utf-8"?>
<p:tagLst xmlns:p="http://schemas.openxmlformats.org/presentationml/2006/main">
  <p:tag name="KSO_WM_UNIT_TYPE" val="i"/>
  <p:tag name="KSO_WM_UNIT_INDEX" val="31"/>
  <p:tag name="KSO_WM_BEAUTIFY_FLAG" val="#wm#"/>
  <p:tag name="KSO_WM_TAG_VERSION" val="3.0"/>
  <p:tag name="LAYOUTZORDER" val="45"/>
  <p:tag name="KSO_WM_UNIT_ID" val="_10*i*3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14.xml><?xml version="1.0" encoding="utf-8"?>
<p:tagLst xmlns:p="http://schemas.openxmlformats.org/presentationml/2006/main">
  <p:tag name="KSO_WM_UNIT_TYPE" val="i"/>
  <p:tag name="KSO_WM_UNIT_INDEX" val="39"/>
  <p:tag name="KSO_WM_BEAUTIFY_FLAG" val="#wm#"/>
  <p:tag name="KSO_WM_TAG_VERSION" val="3.0"/>
  <p:tag name="LAYOUTZORDER" val="46"/>
  <p:tag name="KSO_WM_UNIT_ID" val="_10*i*39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15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LAYOUTZORDER" val="47"/>
  <p:tag name="KSO_WM_UNIT_ID" val="_10*i*1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16.xml><?xml version="1.0" encoding="utf-8"?>
<p:tagLst xmlns:p="http://schemas.openxmlformats.org/presentationml/2006/main">
  <p:tag name="LAYOUTZORDER" val="48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17.xml><?xml version="1.0" encoding="utf-8"?>
<p:tagLst xmlns:p="http://schemas.openxmlformats.org/presentationml/2006/main">
  <p:tag name="LAYOUTZORDER" val="49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18.xml><?xml version="1.0" encoding="utf-8"?>
<p:tagLst xmlns:p="http://schemas.openxmlformats.org/presentationml/2006/main">
  <p:tag name="LAYOUTZORDER" val="50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19.xml><?xml version="1.0" encoding="utf-8"?>
<p:tagLst xmlns:p="http://schemas.openxmlformats.org/presentationml/2006/main">
  <p:tag name="LAYOUTZORDER" val="51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a3d427ac5f55b53d7f5950fca2a010cbfadbba3"/>
  <p:tag name="KSO_WM_NEWLAYOUT_GROUP_ID" val="layout_10014"/>
  <p:tag name="KSO_WM_NEWLAYOUT_ID" val="slide_1cae61bf1b6d3d12"/>
</p:tagLst>
</file>

<file path=ppt/tags/tag220.xml><?xml version="1.0" encoding="utf-8"?>
<p:tagLst xmlns:p="http://schemas.openxmlformats.org/presentationml/2006/main">
  <p:tag name="LAYOUTZORDER" val="52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21.xml><?xml version="1.0" encoding="utf-8"?>
<p:tagLst xmlns:p="http://schemas.openxmlformats.org/presentationml/2006/main">
  <p:tag name="LAYOUTZORDER" val="53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22.xml><?xml version="1.0" encoding="utf-8"?>
<p:tagLst xmlns:p="http://schemas.openxmlformats.org/presentationml/2006/main">
  <p:tag name="LAYOUTZORDER" val="54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23.xml><?xml version="1.0" encoding="utf-8"?>
<p:tagLst xmlns:p="http://schemas.openxmlformats.org/presentationml/2006/main">
  <p:tag name="KSO_WM_UNIT_TYPE" val="i"/>
  <p:tag name="KSO_WM_UNIT_INDEX" val="34"/>
  <p:tag name="KSO_WM_BEAUTIFY_FLAG" val="#wm#"/>
  <p:tag name="KSO_WM_TAG_VERSION" val="3.0"/>
  <p:tag name="LAYOUTZORDER" val="55"/>
  <p:tag name="KSO_WM_UNIT_ID" val="_10*i*3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24.xml><?xml version="1.0" encoding="utf-8"?>
<p:tagLst xmlns:p="http://schemas.openxmlformats.org/presentationml/2006/main">
  <p:tag name="LAYOUTZORDER" val="57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25.xml><?xml version="1.0" encoding="utf-8"?>
<p:tagLst xmlns:p="http://schemas.openxmlformats.org/presentationml/2006/main">
  <p:tag name="LAYOUTZORDER" val="58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26.xml><?xml version="1.0" encoding="utf-8"?>
<p:tagLst xmlns:p="http://schemas.openxmlformats.org/presentationml/2006/main">
  <p:tag name="LAYOUTZORDER" val="59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27.xml><?xml version="1.0" encoding="utf-8"?>
<p:tagLst xmlns:p="http://schemas.openxmlformats.org/presentationml/2006/main">
  <p:tag name="LAYOUTZORDER" val="60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28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61"/>
  <p:tag name="KSO_WM_UNIT_ID" val="_10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29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62"/>
  <p:tag name="KSO_WM_UNIT_ID" val="_10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30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63"/>
  <p:tag name="KSO_WM_UNIT_ID" val="_10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31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LAYOUTZORDER" val="66"/>
  <p:tag name="KSO_WM_UNIT_ID" val="_10*i*8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32.xml><?xml version="1.0" encoding="utf-8"?>
<p:tagLst xmlns:p="http://schemas.openxmlformats.org/presentationml/2006/main">
  <p:tag name="KSO_WM_UNIT_TYPE" val="i"/>
  <p:tag name="KSO_WM_UNIT_INDEX" val="25"/>
  <p:tag name="KSO_WM_BEAUTIFY_FLAG" val="#wm#"/>
  <p:tag name="KSO_WM_TAG_VERSION" val="3.0"/>
  <p:tag name="LAYOUTZORDER" val="67"/>
  <p:tag name="KSO_WM_UNIT_ID" val="_10*i*2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33.xml><?xml version="1.0" encoding="utf-8"?>
<p:tagLst xmlns:p="http://schemas.openxmlformats.org/presentationml/2006/main">
  <p:tag name="LAYOUTZORDER" val="68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34.xml><?xml version="1.0" encoding="utf-8"?>
<p:tagLst xmlns:p="http://schemas.openxmlformats.org/presentationml/2006/main">
  <p:tag name="LAYOUTZORDER" val="69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35.xml><?xml version="1.0" encoding="utf-8"?>
<p:tagLst xmlns:p="http://schemas.openxmlformats.org/presentationml/2006/main">
  <p:tag name="KSO_WM_UNIT_TYPE" val="i"/>
  <p:tag name="KSO_WM_UNIT_INDEX" val="19"/>
  <p:tag name="KSO_WM_BEAUTIFY_FLAG" val="#wm#"/>
  <p:tag name="KSO_WM_TAG_VERSION" val="3.0"/>
  <p:tag name="LAYOUTZORDER" val="70"/>
  <p:tag name="KSO_WM_UNIT_ID" val="_10*i*19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36.xml><?xml version="1.0" encoding="utf-8"?>
<p:tagLst xmlns:p="http://schemas.openxmlformats.org/presentationml/2006/main">
  <p:tag name="KSO_WM_UNIT_TYPE" val="i"/>
  <p:tag name="KSO_WM_UNIT_INDEX" val="28"/>
  <p:tag name="KSO_WM_BEAUTIFY_FLAG" val="#wm#"/>
  <p:tag name="KSO_WM_TAG_VERSION" val="3.0"/>
  <p:tag name="LAYOUTZORDER" val="71"/>
  <p:tag name="KSO_WM_UNIT_ID" val="_10*i*28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37.xml><?xml version="1.0" encoding="utf-8"?>
<p:tagLst xmlns:p="http://schemas.openxmlformats.org/presentationml/2006/main">
  <p:tag name="KSO_WM_UNIT_TYPE" val="i"/>
  <p:tag name="KSO_WM_UNIT_INDEX" val="27"/>
  <p:tag name="KSO_WM_BEAUTIFY_FLAG" val="#wm#"/>
  <p:tag name="KSO_WM_TAG_VERSION" val="3.0"/>
  <p:tag name="LAYOUTZORDER" val="72"/>
  <p:tag name="KSO_WM_UNIT_ID" val="_10*i*27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38.xml><?xml version="1.0" encoding="utf-8"?>
<p:tagLst xmlns:p="http://schemas.openxmlformats.org/presentationml/2006/main">
  <p:tag name="KSO_WM_UNIT_TYPE" val="i"/>
  <p:tag name="KSO_WM_UNIT_INDEX" val="32"/>
  <p:tag name="KSO_WM_BEAUTIFY_FLAG" val="#wm#"/>
  <p:tag name="KSO_WM_TAG_VERSION" val="3.0"/>
  <p:tag name="LAYOUTZORDER" val="73"/>
  <p:tag name="KSO_WM_UNIT_ID" val="_10*i*3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39.xml><?xml version="1.0" encoding="utf-8"?>
<p:tagLst xmlns:p="http://schemas.openxmlformats.org/presentationml/2006/main">
  <p:tag name="KSO_WM_UNIT_TYPE" val="i"/>
  <p:tag name="KSO_WM_UNIT_INDEX" val="41"/>
  <p:tag name="KSO_WM_BEAUTIFY_FLAG" val="#wm#"/>
  <p:tag name="KSO_WM_TAG_VERSION" val="3.0"/>
  <p:tag name="LAYOUTZORDER" val="74"/>
  <p:tag name="KSO_WM_UNIT_ID" val="_10*i*4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40.xml><?xml version="1.0" encoding="utf-8"?>
<p:tagLst xmlns:p="http://schemas.openxmlformats.org/presentationml/2006/main">
  <p:tag name="KSO_WM_UNIT_TYPE" val="i"/>
  <p:tag name="KSO_WM_UNIT_INDEX" val="46"/>
  <p:tag name="KSO_WM_BEAUTIFY_FLAG" val="#wm#"/>
  <p:tag name="KSO_WM_TAG_VERSION" val="3.0"/>
  <p:tag name="LAYOUTZORDER" val="78"/>
  <p:tag name="KSO_WM_UNIT_ID" val="_10*i*46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41.xml><?xml version="1.0" encoding="utf-8"?>
<p:tagLst xmlns:p="http://schemas.openxmlformats.org/presentationml/2006/main">
  <p:tag name="KSO_WM_UNIT_TYPE" val="i"/>
  <p:tag name="KSO_WM_UNIT_INDEX" val="47"/>
  <p:tag name="KSO_WM_BEAUTIFY_FLAG" val="#wm#"/>
  <p:tag name="KSO_WM_TAG_VERSION" val="3.0"/>
  <p:tag name="LAYOUTZORDER" val="79"/>
  <p:tag name="KSO_WM_UNIT_ID" val="_10*i*47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42.xml><?xml version="1.0" encoding="utf-8"?>
<p:tagLst xmlns:p="http://schemas.openxmlformats.org/presentationml/2006/main">
  <p:tag name="KSO_WM_UNIT_TYPE" val="i"/>
  <p:tag name="KSO_WM_UNIT_INDEX" val="48"/>
  <p:tag name="KSO_WM_BEAUTIFY_FLAG" val="#wm#"/>
  <p:tag name="KSO_WM_TAG_VERSION" val="3.0"/>
  <p:tag name="LAYOUTZORDER" val="80"/>
  <p:tag name="KSO_WM_UNIT_ID" val="_10*i*48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43.xml><?xml version="1.0" encoding="utf-8"?>
<p:tagLst xmlns:p="http://schemas.openxmlformats.org/presentationml/2006/main">
  <p:tag name="KSO_WM_UNIT_TYPE" val="i"/>
  <p:tag name="KSO_WM_UNIT_INDEX" val="49"/>
  <p:tag name="KSO_WM_BEAUTIFY_FLAG" val="#wm#"/>
  <p:tag name="KSO_WM_TAG_VERSION" val="3.0"/>
  <p:tag name="LAYOUTZORDER" val="81"/>
  <p:tag name="KSO_WM_UNIT_ID" val="_10*i*49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44.xml><?xml version="1.0" encoding="utf-8"?>
<p:tagLst xmlns:p="http://schemas.openxmlformats.org/presentationml/2006/main">
  <p:tag name="KSO_WM_UNIT_TYPE" val="i"/>
  <p:tag name="KSO_WM_UNIT_INDEX" val="43"/>
  <p:tag name="KSO_WM_BEAUTIFY_FLAG" val="#wm#"/>
  <p:tag name="KSO_WM_TAG_VERSION" val="3.0"/>
  <p:tag name="LAYOUTZORDER" val="82"/>
  <p:tag name="KSO_WM_UNIT_ID" val="_10*i*4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45.xml><?xml version="1.0" encoding="utf-8"?>
<p:tagLst xmlns:p="http://schemas.openxmlformats.org/presentationml/2006/main">
  <p:tag name="KSO_WM_UNIT_TYPE" val="i"/>
  <p:tag name="KSO_WM_UNIT_INDEX" val="40"/>
  <p:tag name="KSO_WM_BEAUTIFY_FLAG" val="#wm#"/>
  <p:tag name="KSO_WM_TAG_VERSION" val="3.0"/>
  <p:tag name="LAYOUTZORDER" val="83"/>
  <p:tag name="KSO_WM_UNIT_ID" val="_10*i*4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46.xml><?xml version="1.0" encoding="utf-8"?>
<p:tagLst xmlns:p="http://schemas.openxmlformats.org/presentationml/2006/main">
  <p:tag name="KSO_WM_UNIT_TYPE" val="i"/>
  <p:tag name="KSO_WM_UNIT_INDEX" val="26"/>
  <p:tag name="KSO_WM_BEAUTIFY_FLAG" val="#wm#"/>
  <p:tag name="KSO_WM_TAG_VERSION" val="3.0"/>
  <p:tag name="LAYOUTZORDER" val="84"/>
  <p:tag name="KSO_WM_UNIT_ID" val="_10*i*26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47.xml><?xml version="1.0" encoding="utf-8"?>
<p:tagLst xmlns:p="http://schemas.openxmlformats.org/presentationml/2006/main">
  <p:tag name="LAYOUTZORDER" val="85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48.xml><?xml version="1.0" encoding="utf-8"?>
<p:tagLst xmlns:p="http://schemas.openxmlformats.org/presentationml/2006/main">
  <p:tag name="KSO_WM_BEAUTIFY_FLAG" val="#wm#"/>
  <p:tag name="KSO_WM_UNIT_INDEX" val="1"/>
  <p:tag name="KSO_WM_UNIT_TEXT_TYPE" val="1"/>
  <p:tag name="KSO_WM_UNIT_TYPE" val="a"/>
  <p:tag name="KSO_WM_LAYOUT_CHECK_HASH" val="ad57c01bd6be2dabeaa992cc0387cc431609f67e"/>
  <p:tag name="KSO_WM_NEWLAYOUT_ID" val="66"/>
  <p:tag name="KSO_WM_FIGMA_FLAG" val="#fgm#"/>
  <p:tag name="KSO_WM_UNIT_ID" val="_10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637"/>
  <p:tag name="KSO_WM_TEMPLATE_CATEGORY" val="custom"/>
</p:tagLst>
</file>

<file path=ppt/tags/tag249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ID" val="_10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637"/>
  <p:tag name="KSO_WM_TEMPLATE_CATEGORY" val="custom"/>
</p:tagLst>
</file>

<file path=ppt/tags/tag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25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c246949dbddeb2cb9bf5758da910b6eb5398af5"/>
  <p:tag name="KSO_WM_NEWLAYOUT_GROUP_ID" val="layout_10005"/>
  <p:tag name="KSO_WM_NEWLAYOUT_ID" val="slide_fc5b9cbba02d2db1"/>
</p:tagLst>
</file>

<file path=ppt/tags/tag25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25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5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5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6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4_1"/>
  <p:tag name="KSO_WM_UNIT_TYPE" val="l_h_i"/>
</p:tagLst>
</file>

<file path=ppt/tags/tag2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26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26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d57dac68ce675c97965b9c5639187a3c7e81bc43"/>
  <p:tag name="KSO_WM_NEWLAYOUT_GROUP_ID" val="layout_1-5"/>
  <p:tag name="KSO_WM_NEWLAYOUT_ID" val="slide_ba60fb0293b23fda"/>
</p:tagLst>
</file>

<file path=ppt/tags/tag2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26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2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27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27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27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2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28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2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2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6_1"/>
  <p:tag name="KSO_WM_UNIT_SUBTYPE" val="d"/>
  <p:tag name="KSO_WM_UNIT_TYPE" val="l_h_i"/>
</p:tagLst>
</file>

<file path=ppt/tags/tag28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6_2"/>
  <p:tag name="KSO_WM_UNIT_TYPE" val="l_h_i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6_1"/>
  <p:tag name="KSO_WM_UNIT_TYPE" val="l_h_a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  <p:tag name="KSO_WM_TEMPLATE_INDEX" val="40480637"/>
  <p:tag name="KSO_WM_TEMPLATE_CATEGORY" val="custom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  <p:tag name="KSO_WM_UNIT_ISNUMDGMTITLE" val="0"/>
  <p:tag name="KSO_WM_TEMPLATE_INDEX" val="40480637"/>
  <p:tag name="KSO_WM_TEMPLATE_CATEGORY" val="custom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291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637"/>
  <p:tag name="KSO_WM_TEMPLATE_CATEGORY" val="custom"/>
</p:tagLst>
</file>

<file path=ppt/tags/tag292.xml><?xml version="1.0" encoding="utf-8"?>
<p:tagLst xmlns:p="http://schemas.openxmlformats.org/presentationml/2006/main">
  <p:tag name="LAYOUTZORDER" val="2"/>
  <p:tag name="KSO_WM_UNIT_ID" val="_2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93.xml><?xml version="1.0" encoding="utf-8"?>
<p:tagLst xmlns:p="http://schemas.openxmlformats.org/presentationml/2006/main">
  <p:tag name="KSO_WM_UNIT_TYPE" val="i"/>
  <p:tag name="KSO_WM_UNIT_INDEX" val="19"/>
  <p:tag name="KSO_WM_BEAUTIFY_FLAG" val="#wm#"/>
  <p:tag name="KSO_WM_TAG_VERSION" val="3.0"/>
  <p:tag name="LAYOUTZORDER" val="12"/>
  <p:tag name="KSO_WM_UNIT_ID" val="_2*i*19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94.xml><?xml version="1.0" encoding="utf-8"?>
<p:tagLst xmlns:p="http://schemas.openxmlformats.org/presentationml/2006/main">
  <p:tag name="KSO_WM_UNIT_TYPE" val="i"/>
  <p:tag name="KSO_WM_UNIT_INDEX" val="22"/>
  <p:tag name="KSO_WM_BEAUTIFY_FLAG" val="#wm#"/>
  <p:tag name="KSO_WM_TAG_VERSION" val="3.0"/>
  <p:tag name="LAYOUTZORDER" val="13"/>
  <p:tag name="KSO_WM_UNIT_ID" val="_2*i*2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95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LAYOUTZORDER" val="22"/>
  <p:tag name="KSO_WM_UNIT_ID" val="_2*i*18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96.xml><?xml version="1.0" encoding="utf-8"?>
<p:tagLst xmlns:p="http://schemas.openxmlformats.org/presentationml/2006/main">
  <p:tag name="KSO_WM_UNIT_TYPE" val="i"/>
  <p:tag name="KSO_WM_UNIT_INDEX" val="20"/>
  <p:tag name="KSO_WM_BEAUTIFY_FLAG" val="#wm#"/>
  <p:tag name="KSO_WM_TAG_VERSION" val="3.0"/>
  <p:tag name="LAYOUTZORDER" val="23"/>
  <p:tag name="KSO_WM_UNIT_ID" val="_2*i*2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97.xml><?xml version="1.0" encoding="utf-8"?>
<p:tagLst xmlns:p="http://schemas.openxmlformats.org/presentationml/2006/main">
  <p:tag name="KSO_WM_UNIT_TYPE" val="i"/>
  <p:tag name="KSO_WM_UNIT_INDEX" val="21"/>
  <p:tag name="KSO_WM_BEAUTIFY_FLAG" val="#wm#"/>
  <p:tag name="KSO_WM_TAG_VERSION" val="3.0"/>
  <p:tag name="LAYOUTZORDER" val="24"/>
  <p:tag name="KSO_WM_UNIT_ID" val="_2*i*2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98.xml><?xml version="1.0" encoding="utf-8"?>
<p:tagLst xmlns:p="http://schemas.openxmlformats.org/presentationml/2006/main">
  <p:tag name="KSO_WM_UNIT_TYPE" val="i"/>
  <p:tag name="KSO_WM_UNIT_INDEX" val="23"/>
  <p:tag name="KSO_WM_BEAUTIFY_FLAG" val="#wm#"/>
  <p:tag name="KSO_WM_TAG_VERSION" val="3.0"/>
  <p:tag name="LAYOUTZORDER" val="25"/>
  <p:tag name="KSO_WM_UNIT_ID" val="_2*i*2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299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14"/>
  <p:tag name="KSO_WM_UNIT_ID" val="_2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.xml><?xml version="1.0" encoding="utf-8"?>
<p:tagLst xmlns:p="http://schemas.openxmlformats.org/presentationml/2006/main">
  <p:tag name="KSO_WM_UNIT_TYPE" val="i"/>
  <p:tag name="KSO_WM_UNIT_INDEX" val="19"/>
  <p:tag name="KSO_WM_BEAUTIFY_FLAG" val="#wm#"/>
  <p:tag name="KSO_WM_TAG_VERSION" val="3.0"/>
  <p:tag name="LAYOUTZORDER" val="15"/>
  <p:tag name="KSO_WM_UNIT_ID" val="_11*i*19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300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LAYOUTZORDER" val="15"/>
  <p:tag name="KSO_WM_UNIT_ID" val="_2*i*8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01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16"/>
  <p:tag name="KSO_WM_UNIT_ID" val="_2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02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17"/>
  <p:tag name="KSO_WM_UNIT_ID" val="_2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03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18"/>
  <p:tag name="KSO_WM_UNIT_ID" val="_2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04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19"/>
  <p:tag name="KSO_WM_UNIT_ID" val="_2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05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LAYOUTZORDER" val="20"/>
  <p:tag name="KSO_WM_UNIT_ID" val="_2*i*6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06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LAYOUTZORDER" val="21"/>
  <p:tag name="KSO_WM_UNIT_ID" val="_2*i*1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  <p:tag name="KSO_WM_TEMPLATE_CATEGORY" val="custom"/>
  <p:tag name="KSO_WM_TEMPLATE_USER_THEME" val="1"/>
  <p:tag name="KSO_WM_TEMPLATE_INDEX" val="40480637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  <p:tag name="KSO_WM_TEMPLATE_CATEGORY" val="custom"/>
  <p:tag name="KSO_WM_TEMPLATE_USER_THEME" val="1"/>
  <p:tag name="KSO_WM_UNIT_ISNUMDGMTITLE" val="0"/>
  <p:tag name="KSO_WM_UNIT_NOCLEAR" val="0"/>
  <p:tag name="KSO_WM_TEMPLATE_INDEX" val="40480637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  <p:tag name="KSO_WM_TEMPLATE_CATEGORY" val="custom"/>
  <p:tag name="KSO_WM_TEMPLATE_USER_THEME" val="1"/>
  <p:tag name="KSO_WM_UNIT_ISNUMDGMTITLE" val="0"/>
  <p:tag name="KSO_WM_UNIT_NOCLEAR" val="0"/>
  <p:tag name="KSO_WM_TEMPLATE_INDEX" val="40480637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  <p:tag name="KSO_WM_TEMPLATE_CATEGORY" val="custom"/>
  <p:tag name="KSO_WM_TEMPLATE_USER_THEME" val="1"/>
  <p:tag name="KSO_WM_UNIT_ISNUMDGMTITLE" val="0"/>
  <p:tag name="KSO_WM_UNIT_NOCLEAR" val="0"/>
  <p:tag name="KSO_WM_TEMPLATE_INDEX" val="40480637"/>
</p:tagLst>
</file>

<file path=ppt/tags/tag311.xml><?xml version="1.0" encoding="utf-8"?>
<p:tagLst xmlns:p="http://schemas.openxmlformats.org/presentationml/2006/main">
  <p:tag name="KSO_WM_UNIT_TYPE" val="f"/>
  <p:tag name="KSO_WM_UNIT_INDEX" val="1"/>
  <p:tag name="KSO_WM_UNIT_ID" val="_3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12.xml><?xml version="1.0" encoding="utf-8"?>
<p:tagLst xmlns:p="http://schemas.openxmlformats.org/presentationml/2006/main">
  <p:tag name="KSO_WM_UNIT_TYPE" val="f"/>
  <p:tag name="KSO_WM_UNIT_INDEX" val="2"/>
  <p:tag name="KSO_WM_UNIT_ID" val="_3*f*2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13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14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15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16.xml><?xml version="1.0" encoding="utf-8"?>
<p:tagLst xmlns:p="http://schemas.openxmlformats.org/presentationml/2006/main">
  <p:tag name="KSO_WM_UNIT_TYPE" val="a"/>
  <p:tag name="KSO_WM_UNIT_INDEX" val="1"/>
  <p:tag name="KSO_WM_UNIT_ID" val="_3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17.xml><?xml version="1.0" encoding="utf-8"?>
<p:tagLst xmlns:p="http://schemas.openxmlformats.org/presentationml/2006/main">
  <p:tag name="KSO_WM_UNIT_TYPE" val="f"/>
  <p:tag name="KSO_WM_UNIT_INDEX" val="1"/>
  <p:tag name="KSO_WM_UNIT_ID" val="_4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18.xml><?xml version="1.0" encoding="utf-8"?>
<p:tagLst xmlns:p="http://schemas.openxmlformats.org/presentationml/2006/main">
  <p:tag name="KSO_WM_UNIT_TYPE" val="f"/>
  <p:tag name="KSO_WM_UNIT_INDEX" val="2"/>
  <p:tag name="KSO_WM_UNIT_ID" val="_4*f*2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19.xml><?xml version="1.0" encoding="utf-8"?>
<p:tagLst xmlns:p="http://schemas.openxmlformats.org/presentationml/2006/main">
  <p:tag name="KSO_WM_UNIT_TYPE" val="f"/>
  <p:tag name="KSO_WM_UNIT_INDEX" val="3"/>
  <p:tag name="KSO_WM_UNIT_ID" val="_4*f*3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320.xml><?xml version="1.0" encoding="utf-8"?>
<p:tagLst xmlns:p="http://schemas.openxmlformats.org/presentationml/2006/main">
  <p:tag name="KSO_WM_UNIT_TYPE" val="f"/>
  <p:tag name="KSO_WM_UNIT_INDEX" val="4"/>
  <p:tag name="KSO_WM_UNIT_ID" val="_4*f*4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21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22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23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24.xml><?xml version="1.0" encoding="utf-8"?>
<p:tagLst xmlns:p="http://schemas.openxmlformats.org/presentationml/2006/main">
  <p:tag name="KSO_WM_UNIT_TYPE" val="a"/>
  <p:tag name="KSO_WM_UNIT_INDEX" val="1"/>
  <p:tag name="KSO_WM_UNIT_ID" val="_4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25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26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27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28.xml><?xml version="1.0" encoding="utf-8"?>
<p:tagLst xmlns:p="http://schemas.openxmlformats.org/presentationml/2006/main">
  <p:tag name="KSO_WM_UNIT_TYPE" val="a"/>
  <p:tag name="KSO_WM_UNIT_INDEX" val="1"/>
  <p:tag name="KSO_WM_UNIT_ID" val="_5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29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330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31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32.xml><?xml version="1.0" encoding="utf-8"?>
<p:tagLst xmlns:p="http://schemas.openxmlformats.org/presentationml/2006/main">
  <p:tag name="KSO_WM_UNIT_TYPE" val="f"/>
  <p:tag name="KSO_WM_UNIT_INDEX" val="1"/>
  <p:tag name="KSO_WM_UNIT_ID" val="_7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33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34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35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36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37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38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39.xml><?xml version="1.0" encoding="utf-8"?>
<p:tagLst xmlns:p="http://schemas.openxmlformats.org/presentationml/2006/main">
  <p:tag name="KSO_WM_UNIT_TYPE" val="f"/>
  <p:tag name="KSO_WM_UNIT_INDEX" val="1"/>
  <p:tag name="KSO_WM_UNIT_ID" val="_8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bffbcf35953e1389c98769f67b31d202ccd30b9"/>
  <p:tag name="KSO_WM_NEWLAYOUT_GROUP_ID" val="layout_27"/>
  <p:tag name="KSO_WM_NEWLAYOUT_ID" val="slide_abf1357515e16e34"/>
</p:tagLst>
</file>

<file path=ppt/tags/tag340.xml><?xml version="1.0" encoding="utf-8"?>
<p:tagLst xmlns:p="http://schemas.openxmlformats.org/presentationml/2006/main">
  <p:tag name="KSO_WM_UNIT_TYPE" val="a"/>
  <p:tag name="KSO_WM_UNIT_INDEX" val="1"/>
  <p:tag name="KSO_WM_UNIT_ID" val="_8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41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637"/>
  <p:tag name="KSO_WM_TEMPLATE_CATEGORY" val="custom"/>
</p:tagLst>
</file>

<file path=ppt/tags/tag342.xml><?xml version="1.0" encoding="utf-8"?>
<p:tagLst xmlns:p="http://schemas.openxmlformats.org/presentationml/2006/main">
  <p:tag name="LAYOUTZORDER" val="1"/>
  <p:tag name="KSO_WM_UNIT_TYPE" val="i"/>
  <p:tag name="KSO_WM_UNIT_INDEX" val="1"/>
  <p:tag name="KSO_WM_UNIT_ID" val="_9*i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43.xml><?xml version="1.0" encoding="utf-8"?>
<p:tagLst xmlns:p="http://schemas.openxmlformats.org/presentationml/2006/main">
  <p:tag name="KSO_WM_UNIT_TYPE" val="i"/>
  <p:tag name="KSO_WM_UNIT_INDEX" val="19"/>
  <p:tag name="KSO_WM_BEAUTIFY_FLAG" val="#wm#"/>
  <p:tag name="KSO_WM_TAG_VERSION" val="3.0"/>
  <p:tag name="LAYOUTZORDER" val="12"/>
  <p:tag name="KSO_WM_UNIT_ID" val="_9*i*19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44.xml><?xml version="1.0" encoding="utf-8"?>
<p:tagLst xmlns:p="http://schemas.openxmlformats.org/presentationml/2006/main">
  <p:tag name="KSO_WM_UNIT_TYPE" val="i"/>
  <p:tag name="KSO_WM_UNIT_INDEX" val="22"/>
  <p:tag name="KSO_WM_BEAUTIFY_FLAG" val="#wm#"/>
  <p:tag name="KSO_WM_TAG_VERSION" val="3.0"/>
  <p:tag name="LAYOUTZORDER" val="13"/>
  <p:tag name="KSO_WM_UNIT_ID" val="_9*i*2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4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14"/>
  <p:tag name="KSO_WM_UNIT_ID" val="_9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46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LAYOUTZORDER" val="15"/>
  <p:tag name="KSO_WM_UNIT_ID" val="_9*i*8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47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16"/>
  <p:tag name="KSO_WM_UNIT_ID" val="_9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48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17"/>
  <p:tag name="KSO_WM_UNIT_ID" val="_9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49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18"/>
  <p:tag name="KSO_WM_UNIT_ID" val="_9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5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50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19"/>
  <p:tag name="KSO_WM_UNIT_ID" val="_9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51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LAYOUTZORDER" val="20"/>
  <p:tag name="KSO_WM_UNIT_ID" val="_9*i*6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52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LAYOUTZORDER" val="21"/>
  <p:tag name="KSO_WM_UNIT_ID" val="_9*i*1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53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LAYOUTZORDER" val="22"/>
  <p:tag name="KSO_WM_UNIT_ID" val="_9*i*18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54.xml><?xml version="1.0" encoding="utf-8"?>
<p:tagLst xmlns:p="http://schemas.openxmlformats.org/presentationml/2006/main">
  <p:tag name="KSO_WM_UNIT_TYPE" val="i"/>
  <p:tag name="KSO_WM_UNIT_INDEX" val="20"/>
  <p:tag name="KSO_WM_BEAUTIFY_FLAG" val="#wm#"/>
  <p:tag name="KSO_WM_TAG_VERSION" val="3.0"/>
  <p:tag name="LAYOUTZORDER" val="23"/>
  <p:tag name="KSO_WM_UNIT_ID" val="_9*i*2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55.xml><?xml version="1.0" encoding="utf-8"?>
<p:tagLst xmlns:p="http://schemas.openxmlformats.org/presentationml/2006/main">
  <p:tag name="KSO_WM_UNIT_TYPE" val="i"/>
  <p:tag name="KSO_WM_UNIT_INDEX" val="21"/>
  <p:tag name="KSO_WM_BEAUTIFY_FLAG" val="#wm#"/>
  <p:tag name="KSO_WM_TAG_VERSION" val="3.0"/>
  <p:tag name="LAYOUTZORDER" val="24"/>
  <p:tag name="KSO_WM_UNIT_ID" val="_9*i*2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56.xml><?xml version="1.0" encoding="utf-8"?>
<p:tagLst xmlns:p="http://schemas.openxmlformats.org/presentationml/2006/main">
  <p:tag name="KSO_WM_UNIT_TYPE" val="i"/>
  <p:tag name="KSO_WM_UNIT_INDEX" val="23"/>
  <p:tag name="KSO_WM_BEAUTIFY_FLAG" val="#wm#"/>
  <p:tag name="KSO_WM_TAG_VERSION" val="3.0"/>
  <p:tag name="LAYOUTZORDER" val="25"/>
  <p:tag name="KSO_WM_UNIT_ID" val="_9*i*2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57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EXT_TYPE" val="1"/>
  <p:tag name="KSO_WM_UNIT_TYPE" val="f"/>
  <p:tag name="KSO_WM_FIGMA_FLAG" val="#fgm#"/>
  <p:tag name="KSO_WM_UNIT_ID" val="_9*f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637"/>
  <p:tag name="KSO_WM_TEMPLATE_CATEGORY" val="custom"/>
</p:tagLst>
</file>

<file path=ppt/tags/tag358.xml><?xml version="1.0" encoding="utf-8"?>
<p:tagLst xmlns:p="http://schemas.openxmlformats.org/presentationml/2006/main">
  <p:tag name="KSO_WM_BEAUTIFY_FLAG" val="#wm#"/>
  <p:tag name="KSO_WM_UNIT_INDEX" val="1"/>
  <p:tag name="KSO_WM_UNIT_TEXT_TYPE" val="1"/>
  <p:tag name="KSO_WM_UNIT_TYPE" val="a"/>
  <p:tag name="KSO_WM_LAYOUT_CHECK_HASH" val="cf3dead23a7411a504ab2346da13a8d502e0f145"/>
  <p:tag name="KSO_WM_NEWLAYOUT_ID" val="59"/>
  <p:tag name="KSO_WM_FIGMA_FLAG" val="#fgm#"/>
  <p:tag name="KSO_WM_UNIT_ID" val="_9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637"/>
  <p:tag name="KSO_WM_TEMPLATE_CATEGORY" val="custom"/>
</p:tagLst>
</file>

<file path=ppt/tags/tag359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EXT_TYPE" val="1"/>
  <p:tag name="KSO_WM_UNIT_TYPE" val="f"/>
  <p:tag name="KSO_WM_FIGMA_FLAG" val="#fgm#"/>
  <p:tag name="KSO_WM_UNIT_ID" val="_9*f*2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637"/>
  <p:tag name="KSO_WM_TEMPLATE_CATEGORY" val="custom"/>
</p:tagLst>
</file>

<file path=ppt/tags/tag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360.xml><?xml version="1.0" encoding="utf-8"?>
<p:tagLst xmlns:p="http://schemas.openxmlformats.org/presentationml/2006/main">
  <p:tag name="LAYOUTZORDER" val="2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61.xml><?xml version="1.0" encoding="utf-8"?>
<p:tagLst xmlns:p="http://schemas.openxmlformats.org/presentationml/2006/main">
  <p:tag name="LAYOUTZORDER" val="3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62.xml><?xml version="1.0" encoding="utf-8"?>
<p:tagLst xmlns:p="http://schemas.openxmlformats.org/presentationml/2006/main">
  <p:tag name="LAYOUTZORDER" val="4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63.xml><?xml version="1.0" encoding="utf-8"?>
<p:tagLst xmlns:p="http://schemas.openxmlformats.org/presentationml/2006/main">
  <p:tag name="LAYOUTZORDER" val="5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64.xml><?xml version="1.0" encoding="utf-8"?>
<p:tagLst xmlns:p="http://schemas.openxmlformats.org/presentationml/2006/main">
  <p:tag name="LAYOUTZORDER" val="6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65.xml><?xml version="1.0" encoding="utf-8"?>
<p:tagLst xmlns:p="http://schemas.openxmlformats.org/presentationml/2006/main">
  <p:tag name="LAYOUTZORDER" val="7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66.xml><?xml version="1.0" encoding="utf-8"?>
<p:tagLst xmlns:p="http://schemas.openxmlformats.org/presentationml/2006/main">
  <p:tag name="LAYOUTZORDER" val="8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67.xml><?xml version="1.0" encoding="utf-8"?>
<p:tagLst xmlns:p="http://schemas.openxmlformats.org/presentationml/2006/main">
  <p:tag name="LAYOUTZORDER" val="9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68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19"/>
  <p:tag name="KSO_WM_UNIT_ID" val="_10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69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LAYOUTZORDER" val="20"/>
  <p:tag name="KSO_WM_UNIT_ID" val="_10*i*17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70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LAYOUTZORDER" val="21"/>
  <p:tag name="KSO_WM_UNIT_ID" val="_10*i*1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71.xml><?xml version="1.0" encoding="utf-8"?>
<p:tagLst xmlns:p="http://schemas.openxmlformats.org/presentationml/2006/main">
  <p:tag name="KSO_WM_UNIT_TYPE" val="i"/>
  <p:tag name="KSO_WM_UNIT_INDEX" val="30"/>
  <p:tag name="KSO_WM_BEAUTIFY_FLAG" val="#wm#"/>
  <p:tag name="KSO_WM_TAG_VERSION" val="3.0"/>
  <p:tag name="LAYOUTZORDER" val="22"/>
  <p:tag name="KSO_WM_UNIT_ID" val="_10*i*3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72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LAYOUTZORDER" val="23"/>
  <p:tag name="KSO_WM_UNIT_ID" val="_10*i*1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73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LAYOUTZORDER" val="24"/>
  <p:tag name="KSO_WM_UNIT_ID" val="_10*i*1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74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LAYOUTZORDER" val="25"/>
  <p:tag name="KSO_WM_UNIT_ID" val="_10*i*18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75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LAYOUTZORDER" val="26"/>
  <p:tag name="KSO_WM_UNIT_ID" val="_10*i*16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76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LAYOUTZORDER" val="27"/>
  <p:tag name="KSO_WM_UNIT_ID" val="_10*i*7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77.xml><?xml version="1.0" encoding="utf-8"?>
<p:tagLst xmlns:p="http://schemas.openxmlformats.org/presentationml/2006/main">
  <p:tag name="KSO_WM_UNIT_TYPE" val="i"/>
  <p:tag name="KSO_WM_UNIT_INDEX" val="24"/>
  <p:tag name="KSO_WM_BEAUTIFY_FLAG" val="#wm#"/>
  <p:tag name="KSO_WM_TAG_VERSION" val="3.0"/>
  <p:tag name="LAYOUTZORDER" val="28"/>
  <p:tag name="KSO_WM_UNIT_ID" val="_10*i*2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78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LAYOUTZORDER" val="29"/>
  <p:tag name="KSO_WM_UNIT_ID" val="_10*i*1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79.xml><?xml version="1.0" encoding="utf-8"?>
<p:tagLst xmlns:p="http://schemas.openxmlformats.org/presentationml/2006/main">
  <p:tag name="KSO_WM_UNIT_TYPE" val="i"/>
  <p:tag name="KSO_WM_UNIT_INDEX" val="23"/>
  <p:tag name="KSO_WM_BEAUTIFY_FLAG" val="#wm#"/>
  <p:tag name="KSO_WM_TAG_VERSION" val="3.0"/>
  <p:tag name="LAYOUTZORDER" val="30"/>
  <p:tag name="KSO_WM_UNIT_ID" val="_10*i*2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80.xml><?xml version="1.0" encoding="utf-8"?>
<p:tagLst xmlns:p="http://schemas.openxmlformats.org/presentationml/2006/main">
  <p:tag name="LAYOUTZORDER" val="31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81.xml><?xml version="1.0" encoding="utf-8"?>
<p:tagLst xmlns:p="http://schemas.openxmlformats.org/presentationml/2006/main">
  <p:tag name="KSO_WM_UNIT_TYPE" val="i"/>
  <p:tag name="KSO_WM_UNIT_INDEX" val="37"/>
  <p:tag name="KSO_WM_BEAUTIFY_FLAG" val="#wm#"/>
  <p:tag name="KSO_WM_TAG_VERSION" val="3.0"/>
  <p:tag name="LAYOUTZORDER" val="32"/>
  <p:tag name="KSO_WM_UNIT_ID" val="_10*i*37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82.xml><?xml version="1.0" encoding="utf-8"?>
<p:tagLst xmlns:p="http://schemas.openxmlformats.org/presentationml/2006/main">
  <p:tag name="LAYOUTZORDER" val="33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83.xml><?xml version="1.0" encoding="utf-8"?>
<p:tagLst xmlns:p="http://schemas.openxmlformats.org/presentationml/2006/main">
  <p:tag name="KSO_WM_UNIT_TYPE" val="i"/>
  <p:tag name="KSO_WM_UNIT_INDEX" val="38"/>
  <p:tag name="KSO_WM_BEAUTIFY_FLAG" val="#wm#"/>
  <p:tag name="KSO_WM_TAG_VERSION" val="3.0"/>
  <p:tag name="LAYOUTZORDER" val="34"/>
  <p:tag name="KSO_WM_UNIT_ID" val="_10*i*38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84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LAYOUTZORDER" val="35"/>
  <p:tag name="KSO_WM_UNIT_ID" val="_10*i*1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85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LAYOUTZORDER" val="36"/>
  <p:tag name="KSO_WM_UNIT_ID" val="_10*i*9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86.xml><?xml version="1.0" encoding="utf-8"?>
<p:tagLst xmlns:p="http://schemas.openxmlformats.org/presentationml/2006/main">
  <p:tag name="KSO_WM_UNIT_TYPE" val="i"/>
  <p:tag name="KSO_WM_UNIT_INDEX" val="20"/>
  <p:tag name="KSO_WM_BEAUTIFY_FLAG" val="#wm#"/>
  <p:tag name="KSO_WM_TAG_VERSION" val="3.0"/>
  <p:tag name="LAYOUTZORDER" val="37"/>
  <p:tag name="KSO_WM_UNIT_ID" val="_10*i*2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87.xml><?xml version="1.0" encoding="utf-8"?>
<p:tagLst xmlns:p="http://schemas.openxmlformats.org/presentationml/2006/main">
  <p:tag name="KSO_WM_UNIT_TYPE" val="i"/>
  <p:tag name="KSO_WM_UNIT_INDEX" val="22"/>
  <p:tag name="KSO_WM_BEAUTIFY_FLAG" val="#wm#"/>
  <p:tag name="KSO_WM_TAG_VERSION" val="3.0"/>
  <p:tag name="LAYOUTZORDER" val="38"/>
  <p:tag name="KSO_WM_UNIT_ID" val="_10*i*2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88.xml><?xml version="1.0" encoding="utf-8"?>
<p:tagLst xmlns:p="http://schemas.openxmlformats.org/presentationml/2006/main">
  <p:tag name="KSO_WM_UNIT_TYPE" val="i"/>
  <p:tag name="KSO_WM_UNIT_INDEX" val="36"/>
  <p:tag name="KSO_WM_BEAUTIFY_FLAG" val="#wm#"/>
  <p:tag name="KSO_WM_TAG_VERSION" val="3.0"/>
  <p:tag name="LAYOUTZORDER" val="39"/>
  <p:tag name="KSO_WM_UNIT_ID" val="_10*i*36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89.xml><?xml version="1.0" encoding="utf-8"?>
<p:tagLst xmlns:p="http://schemas.openxmlformats.org/presentationml/2006/main">
  <p:tag name="KSO_WM_UNIT_TYPE" val="i"/>
  <p:tag name="KSO_WM_UNIT_INDEX" val="21"/>
  <p:tag name="KSO_WM_BEAUTIFY_FLAG" val="#wm#"/>
  <p:tag name="KSO_WM_TAG_VERSION" val="3.0"/>
  <p:tag name="LAYOUTZORDER" val="40"/>
  <p:tag name="KSO_WM_UNIT_ID" val="_10*i*2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9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90.xml><?xml version="1.0" encoding="utf-8"?>
<p:tagLst xmlns:p="http://schemas.openxmlformats.org/presentationml/2006/main">
  <p:tag name="KSO_WM_UNIT_TYPE" val="i"/>
  <p:tag name="KSO_WM_UNIT_INDEX" val="35"/>
  <p:tag name="KSO_WM_BEAUTIFY_FLAG" val="#wm#"/>
  <p:tag name="KSO_WM_TAG_VERSION" val="3.0"/>
  <p:tag name="LAYOUTZORDER" val="41"/>
  <p:tag name="KSO_WM_UNIT_ID" val="_10*i*3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91.xml><?xml version="1.0" encoding="utf-8"?>
<p:tagLst xmlns:p="http://schemas.openxmlformats.org/presentationml/2006/main">
  <p:tag name="LAYOUTZORDER" val="42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92.xml><?xml version="1.0" encoding="utf-8"?>
<p:tagLst xmlns:p="http://schemas.openxmlformats.org/presentationml/2006/main">
  <p:tag name="LAYOUTZORDER" val="43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93.xml><?xml version="1.0" encoding="utf-8"?>
<p:tagLst xmlns:p="http://schemas.openxmlformats.org/presentationml/2006/main">
  <p:tag name="KSO_WM_UNIT_TYPE" val="i"/>
  <p:tag name="KSO_WM_UNIT_INDEX" val="29"/>
  <p:tag name="KSO_WM_BEAUTIFY_FLAG" val="#wm#"/>
  <p:tag name="KSO_WM_TAG_VERSION" val="3.0"/>
  <p:tag name="LAYOUTZORDER" val="44"/>
  <p:tag name="KSO_WM_UNIT_ID" val="_10*i*29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94.xml><?xml version="1.0" encoding="utf-8"?>
<p:tagLst xmlns:p="http://schemas.openxmlformats.org/presentationml/2006/main">
  <p:tag name="KSO_WM_UNIT_TYPE" val="i"/>
  <p:tag name="KSO_WM_UNIT_INDEX" val="31"/>
  <p:tag name="KSO_WM_BEAUTIFY_FLAG" val="#wm#"/>
  <p:tag name="KSO_WM_TAG_VERSION" val="3.0"/>
  <p:tag name="LAYOUTZORDER" val="45"/>
  <p:tag name="KSO_WM_UNIT_ID" val="_10*i*3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95.xml><?xml version="1.0" encoding="utf-8"?>
<p:tagLst xmlns:p="http://schemas.openxmlformats.org/presentationml/2006/main">
  <p:tag name="KSO_WM_UNIT_TYPE" val="i"/>
  <p:tag name="KSO_WM_UNIT_INDEX" val="39"/>
  <p:tag name="KSO_WM_BEAUTIFY_FLAG" val="#wm#"/>
  <p:tag name="KSO_WM_TAG_VERSION" val="3.0"/>
  <p:tag name="LAYOUTZORDER" val="46"/>
  <p:tag name="KSO_WM_UNIT_ID" val="_10*i*39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96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LAYOUTZORDER" val="47"/>
  <p:tag name="KSO_WM_UNIT_ID" val="_10*i*1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97.xml><?xml version="1.0" encoding="utf-8"?>
<p:tagLst xmlns:p="http://schemas.openxmlformats.org/presentationml/2006/main">
  <p:tag name="LAYOUTZORDER" val="48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98.xml><?xml version="1.0" encoding="utf-8"?>
<p:tagLst xmlns:p="http://schemas.openxmlformats.org/presentationml/2006/main">
  <p:tag name="LAYOUTZORDER" val="49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399.xml><?xml version="1.0" encoding="utf-8"?>
<p:tagLst xmlns:p="http://schemas.openxmlformats.org/presentationml/2006/main">
  <p:tag name="LAYOUTZORDER" val="50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.xml><?xml version="1.0" encoding="utf-8"?>
<p:tagLst xmlns:p="http://schemas.openxmlformats.org/presentationml/2006/main">
  <p:tag name="KSO_WM_UNIT_TYPE" val="i"/>
  <p:tag name="KSO_WM_UNIT_INDEX" val="22"/>
  <p:tag name="KSO_WM_BEAUTIFY_FLAG" val="#wm#"/>
  <p:tag name="KSO_WM_TAG_VERSION" val="3.0"/>
  <p:tag name="LAYOUTZORDER" val="16"/>
  <p:tag name="KSO_WM_UNIT_ID" val="_11*i*2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400.xml><?xml version="1.0" encoding="utf-8"?>
<p:tagLst xmlns:p="http://schemas.openxmlformats.org/presentationml/2006/main">
  <p:tag name="LAYOUTZORDER" val="51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01.xml><?xml version="1.0" encoding="utf-8"?>
<p:tagLst xmlns:p="http://schemas.openxmlformats.org/presentationml/2006/main">
  <p:tag name="LAYOUTZORDER" val="52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02.xml><?xml version="1.0" encoding="utf-8"?>
<p:tagLst xmlns:p="http://schemas.openxmlformats.org/presentationml/2006/main">
  <p:tag name="LAYOUTZORDER" val="53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03.xml><?xml version="1.0" encoding="utf-8"?>
<p:tagLst xmlns:p="http://schemas.openxmlformats.org/presentationml/2006/main">
  <p:tag name="LAYOUTZORDER" val="54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04.xml><?xml version="1.0" encoding="utf-8"?>
<p:tagLst xmlns:p="http://schemas.openxmlformats.org/presentationml/2006/main">
  <p:tag name="KSO_WM_UNIT_TYPE" val="i"/>
  <p:tag name="KSO_WM_UNIT_INDEX" val="34"/>
  <p:tag name="KSO_WM_BEAUTIFY_FLAG" val="#wm#"/>
  <p:tag name="KSO_WM_TAG_VERSION" val="3.0"/>
  <p:tag name="LAYOUTZORDER" val="55"/>
  <p:tag name="KSO_WM_UNIT_ID" val="_10*i*3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05.xml><?xml version="1.0" encoding="utf-8"?>
<p:tagLst xmlns:p="http://schemas.openxmlformats.org/presentationml/2006/main">
  <p:tag name="LAYOUTZORDER" val="57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06.xml><?xml version="1.0" encoding="utf-8"?>
<p:tagLst xmlns:p="http://schemas.openxmlformats.org/presentationml/2006/main">
  <p:tag name="LAYOUTZORDER" val="58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07.xml><?xml version="1.0" encoding="utf-8"?>
<p:tagLst xmlns:p="http://schemas.openxmlformats.org/presentationml/2006/main">
  <p:tag name="LAYOUTZORDER" val="59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08.xml><?xml version="1.0" encoding="utf-8"?>
<p:tagLst xmlns:p="http://schemas.openxmlformats.org/presentationml/2006/main">
  <p:tag name="LAYOUTZORDER" val="60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0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61"/>
  <p:tag name="KSO_WM_UNIT_ID" val="_10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10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62"/>
  <p:tag name="KSO_WM_UNIT_ID" val="_10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11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63"/>
  <p:tag name="KSO_WM_UNIT_ID" val="_10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12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LAYOUTZORDER" val="66"/>
  <p:tag name="KSO_WM_UNIT_ID" val="_10*i*8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13.xml><?xml version="1.0" encoding="utf-8"?>
<p:tagLst xmlns:p="http://schemas.openxmlformats.org/presentationml/2006/main">
  <p:tag name="KSO_WM_UNIT_TYPE" val="i"/>
  <p:tag name="KSO_WM_UNIT_INDEX" val="25"/>
  <p:tag name="KSO_WM_BEAUTIFY_FLAG" val="#wm#"/>
  <p:tag name="KSO_WM_TAG_VERSION" val="3.0"/>
  <p:tag name="LAYOUTZORDER" val="67"/>
  <p:tag name="KSO_WM_UNIT_ID" val="_10*i*2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14.xml><?xml version="1.0" encoding="utf-8"?>
<p:tagLst xmlns:p="http://schemas.openxmlformats.org/presentationml/2006/main">
  <p:tag name="LAYOUTZORDER" val="68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15.xml><?xml version="1.0" encoding="utf-8"?>
<p:tagLst xmlns:p="http://schemas.openxmlformats.org/presentationml/2006/main">
  <p:tag name="LAYOUTZORDER" val="69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16.xml><?xml version="1.0" encoding="utf-8"?>
<p:tagLst xmlns:p="http://schemas.openxmlformats.org/presentationml/2006/main">
  <p:tag name="KSO_WM_UNIT_TYPE" val="i"/>
  <p:tag name="KSO_WM_UNIT_INDEX" val="19"/>
  <p:tag name="KSO_WM_BEAUTIFY_FLAG" val="#wm#"/>
  <p:tag name="KSO_WM_TAG_VERSION" val="3.0"/>
  <p:tag name="LAYOUTZORDER" val="70"/>
  <p:tag name="KSO_WM_UNIT_ID" val="_10*i*19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17.xml><?xml version="1.0" encoding="utf-8"?>
<p:tagLst xmlns:p="http://schemas.openxmlformats.org/presentationml/2006/main">
  <p:tag name="KSO_WM_UNIT_TYPE" val="i"/>
  <p:tag name="KSO_WM_UNIT_INDEX" val="28"/>
  <p:tag name="KSO_WM_BEAUTIFY_FLAG" val="#wm#"/>
  <p:tag name="KSO_WM_TAG_VERSION" val="3.0"/>
  <p:tag name="LAYOUTZORDER" val="71"/>
  <p:tag name="KSO_WM_UNIT_ID" val="_10*i*28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18.xml><?xml version="1.0" encoding="utf-8"?>
<p:tagLst xmlns:p="http://schemas.openxmlformats.org/presentationml/2006/main">
  <p:tag name="KSO_WM_UNIT_TYPE" val="i"/>
  <p:tag name="KSO_WM_UNIT_INDEX" val="27"/>
  <p:tag name="KSO_WM_BEAUTIFY_FLAG" val="#wm#"/>
  <p:tag name="KSO_WM_TAG_VERSION" val="3.0"/>
  <p:tag name="LAYOUTZORDER" val="72"/>
  <p:tag name="KSO_WM_UNIT_ID" val="_10*i*27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19.xml><?xml version="1.0" encoding="utf-8"?>
<p:tagLst xmlns:p="http://schemas.openxmlformats.org/presentationml/2006/main">
  <p:tag name="KSO_WM_UNIT_TYPE" val="i"/>
  <p:tag name="KSO_WM_UNIT_INDEX" val="32"/>
  <p:tag name="KSO_WM_BEAUTIFY_FLAG" val="#wm#"/>
  <p:tag name="KSO_WM_TAG_VERSION" val="3.0"/>
  <p:tag name="LAYOUTZORDER" val="73"/>
  <p:tag name="KSO_WM_UNIT_ID" val="_10*i*3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20.xml><?xml version="1.0" encoding="utf-8"?>
<p:tagLst xmlns:p="http://schemas.openxmlformats.org/presentationml/2006/main">
  <p:tag name="KSO_WM_UNIT_TYPE" val="i"/>
  <p:tag name="KSO_WM_UNIT_INDEX" val="41"/>
  <p:tag name="KSO_WM_BEAUTIFY_FLAG" val="#wm#"/>
  <p:tag name="KSO_WM_TAG_VERSION" val="3.0"/>
  <p:tag name="LAYOUTZORDER" val="74"/>
  <p:tag name="KSO_WM_UNIT_ID" val="_10*i*4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21.xml><?xml version="1.0" encoding="utf-8"?>
<p:tagLst xmlns:p="http://schemas.openxmlformats.org/presentationml/2006/main">
  <p:tag name="KSO_WM_UNIT_TYPE" val="i"/>
  <p:tag name="KSO_WM_UNIT_INDEX" val="46"/>
  <p:tag name="KSO_WM_BEAUTIFY_FLAG" val="#wm#"/>
  <p:tag name="KSO_WM_TAG_VERSION" val="3.0"/>
  <p:tag name="LAYOUTZORDER" val="78"/>
  <p:tag name="KSO_WM_UNIT_ID" val="_10*i*46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22.xml><?xml version="1.0" encoding="utf-8"?>
<p:tagLst xmlns:p="http://schemas.openxmlformats.org/presentationml/2006/main">
  <p:tag name="KSO_WM_UNIT_TYPE" val="i"/>
  <p:tag name="KSO_WM_UNIT_INDEX" val="47"/>
  <p:tag name="KSO_WM_BEAUTIFY_FLAG" val="#wm#"/>
  <p:tag name="KSO_WM_TAG_VERSION" val="3.0"/>
  <p:tag name="LAYOUTZORDER" val="79"/>
  <p:tag name="KSO_WM_UNIT_ID" val="_10*i*47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23.xml><?xml version="1.0" encoding="utf-8"?>
<p:tagLst xmlns:p="http://schemas.openxmlformats.org/presentationml/2006/main">
  <p:tag name="KSO_WM_UNIT_TYPE" val="i"/>
  <p:tag name="KSO_WM_UNIT_INDEX" val="48"/>
  <p:tag name="KSO_WM_BEAUTIFY_FLAG" val="#wm#"/>
  <p:tag name="KSO_WM_TAG_VERSION" val="3.0"/>
  <p:tag name="LAYOUTZORDER" val="80"/>
  <p:tag name="KSO_WM_UNIT_ID" val="_10*i*48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24.xml><?xml version="1.0" encoding="utf-8"?>
<p:tagLst xmlns:p="http://schemas.openxmlformats.org/presentationml/2006/main">
  <p:tag name="KSO_WM_UNIT_TYPE" val="i"/>
  <p:tag name="KSO_WM_UNIT_INDEX" val="49"/>
  <p:tag name="KSO_WM_BEAUTIFY_FLAG" val="#wm#"/>
  <p:tag name="KSO_WM_TAG_VERSION" val="3.0"/>
  <p:tag name="LAYOUTZORDER" val="81"/>
  <p:tag name="KSO_WM_UNIT_ID" val="_10*i*49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25.xml><?xml version="1.0" encoding="utf-8"?>
<p:tagLst xmlns:p="http://schemas.openxmlformats.org/presentationml/2006/main">
  <p:tag name="KSO_WM_UNIT_TYPE" val="i"/>
  <p:tag name="KSO_WM_UNIT_INDEX" val="43"/>
  <p:tag name="KSO_WM_BEAUTIFY_FLAG" val="#wm#"/>
  <p:tag name="KSO_WM_TAG_VERSION" val="3.0"/>
  <p:tag name="LAYOUTZORDER" val="82"/>
  <p:tag name="KSO_WM_UNIT_ID" val="_10*i*4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26.xml><?xml version="1.0" encoding="utf-8"?>
<p:tagLst xmlns:p="http://schemas.openxmlformats.org/presentationml/2006/main">
  <p:tag name="KSO_WM_UNIT_TYPE" val="i"/>
  <p:tag name="KSO_WM_UNIT_INDEX" val="40"/>
  <p:tag name="KSO_WM_BEAUTIFY_FLAG" val="#wm#"/>
  <p:tag name="KSO_WM_TAG_VERSION" val="3.0"/>
  <p:tag name="LAYOUTZORDER" val="83"/>
  <p:tag name="KSO_WM_UNIT_ID" val="_10*i*4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27.xml><?xml version="1.0" encoding="utf-8"?>
<p:tagLst xmlns:p="http://schemas.openxmlformats.org/presentationml/2006/main">
  <p:tag name="KSO_WM_UNIT_TYPE" val="i"/>
  <p:tag name="KSO_WM_UNIT_INDEX" val="26"/>
  <p:tag name="KSO_WM_BEAUTIFY_FLAG" val="#wm#"/>
  <p:tag name="KSO_WM_TAG_VERSION" val="3.0"/>
  <p:tag name="LAYOUTZORDER" val="84"/>
  <p:tag name="KSO_WM_UNIT_ID" val="_10*i*26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28.xml><?xml version="1.0" encoding="utf-8"?>
<p:tagLst xmlns:p="http://schemas.openxmlformats.org/presentationml/2006/main">
  <p:tag name="LAYOUTZORDER" val="85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29.xml><?xml version="1.0" encoding="utf-8"?>
<p:tagLst xmlns:p="http://schemas.openxmlformats.org/presentationml/2006/main">
  <p:tag name="KSO_WM_BEAUTIFY_FLAG" val="#wm#"/>
  <p:tag name="KSO_WM_UNIT_INDEX" val="1"/>
  <p:tag name="KSO_WM_UNIT_TEXT_TYPE" val="1"/>
  <p:tag name="KSO_WM_UNIT_TYPE" val="a"/>
  <p:tag name="KSO_WM_LAYOUT_CHECK_HASH" val="ad57c01bd6be2dabeaa992cc0387cc431609f67e"/>
  <p:tag name="KSO_WM_NEWLAYOUT_ID" val="66"/>
  <p:tag name="KSO_WM_FIGMA_FLAG" val="#fgm#"/>
  <p:tag name="KSO_WM_UNIT_ID" val="_10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637"/>
  <p:tag name="KSO_WM_TEMPLATE_CATEGORY" val="custom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430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ID" val="_10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637"/>
  <p:tag name="KSO_WM_TEMPLATE_CATEGORY" val="custom"/>
</p:tagLst>
</file>

<file path=ppt/tags/tag431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637"/>
  <p:tag name="KSO_WM_TEMPLATE_CATEGORY" val="custom"/>
</p:tagLst>
</file>

<file path=ppt/tags/tag432.xml><?xml version="1.0" encoding="utf-8"?>
<p:tagLst xmlns:p="http://schemas.openxmlformats.org/presentationml/2006/main">
  <p:tag name="LAYOUTZORDER" val="1"/>
  <p:tag name="KSO_WM_UNIT_TYPE" val="i"/>
  <p:tag name="KSO_WM_UNIT_INDEX" val="1"/>
  <p:tag name="KSO_WM_UNIT_ID" val="_11*i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33.xml><?xml version="1.0" encoding="utf-8"?>
<p:tagLst xmlns:p="http://schemas.openxmlformats.org/presentationml/2006/main">
  <p:tag name="KSO_WM_UNIT_TYPE" val="i"/>
  <p:tag name="KSO_WM_UNIT_INDEX" val="19"/>
  <p:tag name="KSO_WM_BEAUTIFY_FLAG" val="#wm#"/>
  <p:tag name="KSO_WM_TAG_VERSION" val="3.0"/>
  <p:tag name="LAYOUTZORDER" val="15"/>
  <p:tag name="KSO_WM_UNIT_ID" val="_11*i*19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34.xml><?xml version="1.0" encoding="utf-8"?>
<p:tagLst xmlns:p="http://schemas.openxmlformats.org/presentationml/2006/main">
  <p:tag name="KSO_WM_UNIT_TYPE" val="i"/>
  <p:tag name="KSO_WM_UNIT_INDEX" val="22"/>
  <p:tag name="KSO_WM_BEAUTIFY_FLAG" val="#wm#"/>
  <p:tag name="KSO_WM_TAG_VERSION" val="3.0"/>
  <p:tag name="LAYOUTZORDER" val="16"/>
  <p:tag name="KSO_WM_UNIT_ID" val="_11*i*2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3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17"/>
  <p:tag name="KSO_WM_UNIT_ID" val="_11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36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LAYOUTZORDER" val="18"/>
  <p:tag name="KSO_WM_UNIT_ID" val="_11*i*8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37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19"/>
  <p:tag name="KSO_WM_UNIT_ID" val="_11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38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20"/>
  <p:tag name="KSO_WM_UNIT_ID" val="_11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39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21"/>
  <p:tag name="KSO_WM_UNIT_ID" val="_11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440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22"/>
  <p:tag name="KSO_WM_UNIT_ID" val="_11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41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LAYOUTZORDER" val="23"/>
  <p:tag name="KSO_WM_UNIT_ID" val="_11*i*6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42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LAYOUTZORDER" val="24"/>
  <p:tag name="KSO_WM_UNIT_ID" val="_11*i*1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43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LAYOUTZORDER" val="25"/>
  <p:tag name="KSO_WM_UNIT_ID" val="_11*i*18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44.xml><?xml version="1.0" encoding="utf-8"?>
<p:tagLst xmlns:p="http://schemas.openxmlformats.org/presentationml/2006/main">
  <p:tag name="KSO_WM_UNIT_TYPE" val="i"/>
  <p:tag name="KSO_WM_UNIT_INDEX" val="20"/>
  <p:tag name="KSO_WM_BEAUTIFY_FLAG" val="#wm#"/>
  <p:tag name="KSO_WM_TAG_VERSION" val="3.0"/>
  <p:tag name="LAYOUTZORDER" val="26"/>
  <p:tag name="KSO_WM_UNIT_ID" val="_11*i*2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45.xml><?xml version="1.0" encoding="utf-8"?>
<p:tagLst xmlns:p="http://schemas.openxmlformats.org/presentationml/2006/main">
  <p:tag name="KSO_WM_UNIT_TYPE" val="i"/>
  <p:tag name="KSO_WM_UNIT_INDEX" val="21"/>
  <p:tag name="KSO_WM_BEAUTIFY_FLAG" val="#wm#"/>
  <p:tag name="KSO_WM_TAG_VERSION" val="3.0"/>
  <p:tag name="LAYOUTZORDER" val="27"/>
  <p:tag name="KSO_WM_UNIT_ID" val="_11*i*2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46.xml><?xml version="1.0" encoding="utf-8"?>
<p:tagLst xmlns:p="http://schemas.openxmlformats.org/presentationml/2006/main">
  <p:tag name="KSO_WM_UNIT_TYPE" val="i"/>
  <p:tag name="KSO_WM_UNIT_INDEX" val="23"/>
  <p:tag name="KSO_WM_BEAUTIFY_FLAG" val="#wm#"/>
  <p:tag name="KSO_WM_TAG_VERSION" val="3.0"/>
  <p:tag name="LAYOUTZORDER" val="28"/>
  <p:tag name="KSO_WM_UNIT_ID" val="_11*i*2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47.xml><?xml version="1.0" encoding="utf-8"?>
<p:tagLst xmlns:p="http://schemas.openxmlformats.org/presentationml/2006/main">
  <p:tag name="KSO_WM_BEAUTIFY_FLAG" val="#wm#"/>
  <p:tag name="KSO_WM_UNIT_INDEX" val="1"/>
  <p:tag name="KSO_WM_UNIT_TEXT_TYPE" val="1"/>
  <p:tag name="KSO_WM_UNIT_TYPE" val="b"/>
  <p:tag name="KSO_WM_FIGMA_FLAG" val="#fgm#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637"/>
  <p:tag name="KSO_WM_TEMPLATE_CATEGORY" val="custom"/>
</p:tagLst>
</file>

<file path=ppt/tags/tag448.xml><?xml version="1.0" encoding="utf-8"?>
<p:tagLst xmlns:p="http://schemas.openxmlformats.org/presentationml/2006/main">
  <p:tag name="KSO_WM_BEAUTIFY_FLAG" val="#wm#"/>
  <p:tag name="KSO_WM_UNIT_INDEX" val="1"/>
  <p:tag name="KSO_WM_UNIT_TEXT_TYPE" val="1"/>
  <p:tag name="KSO_WM_UNIT_TYPE" val="a"/>
  <p:tag name="KSO_WM_LAYOUT_CHECK_HASH" val="53720de3eef89d8386296373b9f87b20e33aa4ba"/>
  <p:tag name="KSO_WM_NEWLAYOUT_ID" val="71"/>
  <p:tag name="KSO_WM_FIGMA_FLAG" val="#fgm#"/>
  <p:tag name="KSO_WM_UNIT_ID" val="_1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637"/>
  <p:tag name="KSO_WM_TEMPLATE_CATEGORY" val="custom"/>
</p:tagLst>
</file>

<file path=ppt/tags/tag4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4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4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45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45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12069dd61a48c94734ce58ce0ab33933acaf24fe"/>
  <p:tag name="KSO_WM_NEWLAYOUT_ID" val="1"/>
</p:tagLst>
</file>

<file path=ppt/tags/tag4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45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1_2"/>
  <p:tag name="KSO_WM_UNIT_TYPE" val="l_h_i"/>
</p:tagLst>
</file>

<file path=ppt/tags/tag4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45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2_2"/>
  <p:tag name="KSO_WM_UNIT_TYPE" val="l_h_i"/>
</p:tagLst>
</file>

<file path=ppt/tags/tag4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718008052821516f8cdb66cb238f8f741cfcd45"/>
  <p:tag name="KSO_WM_NEWLAYOUT_GROUP_ID" val="layout_35"/>
  <p:tag name="KSO_WM_NEWLAYOUT_ID" val="slide_b75dec0400249caa"/>
</p:tagLst>
</file>

<file path=ppt/tags/tag4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46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3_2"/>
  <p:tag name="KSO_WM_UNIT_TYPE" val="l_h_i"/>
</p:tagLst>
</file>

<file path=ppt/tags/tag4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46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4_2"/>
  <p:tag name="KSO_WM_UNIT_TYPE" val="l_h_i"/>
</p:tagLst>
</file>

<file path=ppt/tags/tag4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466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637"/>
  <p:tag name="KSO_WM_TEMPLATE_CATEGORY" val="custom"/>
</p:tagLst>
</file>

<file path=ppt/tags/tag467.xml><?xml version="1.0" encoding="utf-8"?>
<p:tagLst xmlns:p="http://schemas.openxmlformats.org/presentationml/2006/main">
  <p:tag name="LAYOUTZORDER" val="1"/>
  <p:tag name="KSO_WM_UNIT_TYPE" val="i"/>
  <p:tag name="KSO_WM_UNIT_INDEX" val="1"/>
  <p:tag name="KSO_WM_UNIT_ID" val="_0*i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68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69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470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71.xml><?xml version="1.0" encoding="utf-8"?>
<p:tagLst xmlns:p="http://schemas.openxmlformats.org/presentationml/2006/main">
  <p:tag name="KSO_WM_UNIT_TYPE" val="f"/>
  <p:tag name="KSO_WM_UNIT_INDEX" val="1"/>
  <p:tag name="KSO_WM_UNIT_ID" val="_0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72.xml><?xml version="1.0" encoding="utf-8"?>
<p:tagLst xmlns:p="http://schemas.openxmlformats.org/presentationml/2006/main">
  <p:tag name="KSO_WM_UNIT_TYPE" val="a"/>
  <p:tag name="KSO_WM_UNIT_INDEX" val="1"/>
  <p:tag name="KSO_WM_UNIT_ID" val="_0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473.xml><?xml version="1.0" encoding="utf-8"?>
<p:tagLst xmlns:p="http://schemas.openxmlformats.org/presentationml/2006/main">
  <p:tag name="KSO_WM_TEMPLATE_SUBCATEGORY" val="29"/>
  <p:tag name="KSO_WM_BEAUTIFY_FLAG" val="#wm#"/>
  <p:tag name="KSO_WM_TEMPLATE_SLIDE_ID" val="slide_7d1b418b74e2b859"/>
  <p:tag name="KSO_WM_TEMPLATE_THUMBS_INDEX" val="1、9"/>
  <p:tag name="KSO_WM_TEMPLATE_INDEX" val="40480637"/>
  <p:tag name="KSO_WM_TEMPLATE_CATEGORY" val="custom"/>
  <p:tag name="KSO_WM_TEMPLATE_MASTER_TYPE" val="0"/>
  <p:tag name="KSO_WM_TAG_VERSION" val="3.0"/>
</p:tagLst>
</file>

<file path=ppt/tags/tag474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EXT_TYPE" val="1"/>
  <p:tag name="KSO_WM_UNIT_TYPE" val="f"/>
  <p:tag name="KSO_WM_UNIT_PRESET_TEXT" val="20XX YEAR"/>
  <p:tag name="KSO_WM_FIGMA_FLAG" val="#fgm#"/>
  <p:tag name="KSO_WM_UNIT_ID" val="_9*f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637"/>
  <p:tag name="KSO_WM_TEMPLATE_CATEGORY" val="custom"/>
</p:tagLst>
</file>

<file path=ppt/tags/tag475.xml><?xml version="1.0" encoding="utf-8"?>
<p:tagLst xmlns:p="http://schemas.openxmlformats.org/presentationml/2006/main">
  <p:tag name="KSO_WM_BEAUTIFY_FLAG" val="#wm#"/>
  <p:tag name="KSO_WM_UNIT_INDEX" val="1"/>
  <p:tag name="KSO_WM_UNIT_TEXT_TYPE" val="1"/>
  <p:tag name="KSO_WM_UNIT_TYPE" val="a"/>
  <p:tag name="KSO_WM_LAYOUT_CHECK_HASH" val="cf3dead23a7411a504ab2346da13a8d502e0f145"/>
  <p:tag name="KSO_WM_NEWLAYOUT_ID" val="59"/>
  <p:tag name="KSO_WM_UNIT_PRESET_TEXT" val="单击此处添加文档标题"/>
  <p:tag name="KSO_WM_FIGMA_FLAG" val="#fgm#"/>
  <p:tag name="KSO_WM_UNIT_ID" val="_9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637"/>
  <p:tag name="KSO_WM_TEMPLATE_CATEGORY" val="custom"/>
</p:tagLst>
</file>

<file path=ppt/tags/tag476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EXT_TYPE" val="1"/>
  <p:tag name="KSO_WM_UNIT_TYPE" val="f"/>
  <p:tag name="KSO_WM_UNIT_PRESET_TEXT" val="BY WPS"/>
  <p:tag name="KSO_WM_FIGMA_FLAG" val="#fgm#"/>
  <p:tag name="KSO_WM_UNIT_ID" val="_9*f*2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637"/>
  <p:tag name="KSO_WM_TEMPLATE_CATEGORY" val="custom"/>
</p:tagLst>
</file>

<file path=ppt/tags/tag477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title"/>
  <p:tag name="KSO_WM_TEMPLATE_SUBCATEGORY" val="29"/>
  <p:tag name="KSO_WM_BEAUTIFY_FLAG" val="#wm#"/>
  <p:tag name="KSO_WM_TEMPLATE_SLIDE_ID" val="slide_7d1b418b74e2b859"/>
  <p:tag name="KSO_WM_TEMPLATE_THUMBS_INDEX" val="1、9"/>
  <p:tag name="KSO_WM_TEMPLATE_INDEX" val="40480637"/>
  <p:tag name="KSO_WM_TEMPLATE_CATEGORY" val="custom"/>
  <p:tag name="KSO_WM_SLIDE_INDEX" val="1"/>
  <p:tag name="KSO_WM_SLIDE_ID" val="custom40480637_1"/>
  <p:tag name="KSO_WM_TEMPLATE_MASTER_TYPE" val="0"/>
  <p:tag name="KSO_WM_SLIDE_LAYOUT" val="a_f"/>
  <p:tag name="KSO_WM_SLIDE_LAYOUT_CNT" val="1_2"/>
  <p:tag name="KSO_WM_TAG_VERSION" val="3.0"/>
</p:tagLst>
</file>

<file path=ppt/tags/tag47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47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d57dac68ce675c97965b9c5639187a3c7e81bc43"/>
  <p:tag name="KSO_WM_NEWLAYOUT_GROUP_ID" val="layout_1-5"/>
  <p:tag name="KSO_WM_NEWLAYOUT_ID" val="slide_ba60fb0293b23fda"/>
</p:tagLst>
</file>

<file path=ppt/tags/tag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48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  <p:tag name="KSO_WM_UNIT_PRESET_TEXT" val=" "/>
  <p:tag name="KSO_WM_SLIDE_FIGMA_DIAGRAM" val="1"/>
</p:tagLst>
</file>

<file path=ppt/tags/tag4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483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  <p:tag name="KSO_WM_UNIT_PRESET_TEXT" val=" "/>
  <p:tag name="KSO_WM_SLIDE_FIGMA_DIAGRAM" val="1"/>
</p:tagLst>
</file>

<file path=ppt/tags/tag4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48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  <p:tag name="KSO_WM_UNIT_PRESET_TEXT" val=" "/>
  <p:tag name="KSO_WM_SLIDE_FIGMA_DIAGRAM" val="1"/>
</p:tagLst>
</file>

<file path=ppt/tags/tag4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487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  <p:tag name="KSO_WM_UNIT_PRESET_TEXT" val=" "/>
  <p:tag name="KSO_WM_SLIDE_FIGMA_DIAGRAM" val="1"/>
</p:tagLst>
</file>

<file path=ppt/tags/tag4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单击此处添加项标题"/>
  <p:tag name="KSO_WM_SLIDE_FIGMA_DIAGRAM" val="1"/>
</p:tagLst>
</file>

<file path=ppt/tags/tag4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  <p:tag name="KSO_WM_UNIT_PRESET_TEXT" val="05"/>
  <p:tag name="KSO_WM_SLIDE_FIGMA_DIAGRAM" val="1"/>
</p:tagLst>
</file>

<file path=ppt/tags/tag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9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  <p:tag name="KSO_WM_UNIT_PRESET_TEXT" val=" "/>
  <p:tag name="KSO_WM_SLIDE_FIGMA_DIAGRAM" val="1"/>
</p:tagLst>
</file>

<file path=ppt/tags/tag4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  <p:tag name="KSO_WM_UNIT_PRESET_TEXT" val="单击此处添加项标题"/>
  <p:tag name="KSO_WM_SLIDE_FIGMA_DIAGRAM" val="1"/>
</p:tagLst>
</file>

<file path=ppt/tags/tag4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  <p:tag name="KSO_WM_SLIDE_FIGMA_DIAGRAM" val="1"/>
</p:tagLst>
</file>

<file path=ppt/tags/tag4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  <p:tag name="KSO_WM_SLIDE_FIGMA_DIAGRAM" val="1"/>
</p:tagLst>
</file>

<file path=ppt/tags/tag494.xml><?xml version="1.0" encoding="utf-8"?>
<p:tagLst xmlns:p="http://schemas.openxmlformats.org/presentationml/2006/main">
  <p:tag name="KSO_WM_SLIDE_CONTENT_ORIENTATION" val=""/>
  <p:tag name="KSO_WM_SLIDE_HAS_MASK" val="0"/>
  <p:tag name="KSO_WM_SLIDE_ITEM_CNT" val="6"/>
  <p:tag name="KSO_WM_SLIDE_TYPE" val="contents"/>
  <p:tag name="KSO_WM_TEMPLATE_SUBCATEGORY" val="29"/>
  <p:tag name="KSO_WM_BEAUTIFY_FLAG" val="#wm#"/>
  <p:tag name="KSO_WM_TEMPLATE_FIGMA_ID" val="69796626212"/>
  <p:tag name="KSO_WM_TEMPLATE_SLIDE_ID" val="slide_ba60fb0293b23fda"/>
</p:tagLst>
</file>

<file path=ppt/tags/tag495.xml><?xml version="1.0" encoding="utf-8"?>
<p:tagLst xmlns:p="http://schemas.openxmlformats.org/presentationml/2006/main">
  <p:tag name="KSO_WM_BEAUTIFY_FLAG" val="#wm#"/>
  <p:tag name="KSO_WM_UNIT_INDEX" val="1"/>
  <p:tag name="KSO_WM_UNIT_TEXT_TYPE" val="1"/>
  <p:tag name="KSO_WM_UNIT_TYPE" val="a"/>
  <p:tag name="KSO_WM_LAYOUT_CHECK_HASH" val="ad57c01bd6be2dabeaa992cc0387cc431609f67e"/>
  <p:tag name="KSO_WM_NEWLAYOUT_ID" val="66"/>
  <p:tag name="KSO_WM_UNIT_PRESET_TEXT" val="单击此处添加章节标题"/>
  <p:tag name="KSO_WM_FIGMA_FLAG" val="#fgm#"/>
  <p:tag name="KSO_WM_UNIT_ID" val="_10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637"/>
  <p:tag name="KSO_WM_TEMPLATE_CATEGORY" val="custom"/>
</p:tagLst>
</file>

<file path=ppt/tags/tag496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UNIT_ID" val="_10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637"/>
  <p:tag name="KSO_WM_TEMPLATE_CATEGORY" val="custom"/>
</p:tagLst>
</file>

<file path=ppt/tags/tag497.xml><?xml version="1.0" encoding="utf-8"?>
<p:tagLst xmlns:p="http://schemas.openxmlformats.org/presentationml/2006/main">
  <p:tag name="KSO_WM_SLIDE_CONTENT_ORIENTATION" val="right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d635315789958f2d"/>
  <p:tag name="KSO_WM_TEMPLATE_INDEX" val="40480637"/>
  <p:tag name="KSO_WM_TEMPLATE_CATEGORY" val="custom"/>
  <p:tag name="KSO_WM_SLIDE_INDEX" val="3"/>
  <p:tag name="KSO_WM_SLIDE_ID" val="custom40480637_7"/>
  <p:tag name="KSO_WM_TEMPLATE_MASTER_TYPE" val="0"/>
  <p:tag name="KSO_WM_SLIDE_LAYOUT" val="a_e"/>
  <p:tag name="KSO_WM_SLIDE_LAYOUT_CNT" val="1_1"/>
  <p:tag name="KSO_WM_TAG_VERSION" val="3.0"/>
</p:tagLst>
</file>

<file path=ppt/tags/tag49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bb8cf8b8c5f37fd483998aacc6a319c8cb017c9"/>
  <p:tag name="KSO_WM_NEWLAYOUT_GROUP_ID" val="layout_2"/>
  <p:tag name="KSO_WM_NEWLAYOUT_ID" val="slide_0494771ff88aefe6"/>
  <p:tag name="KSO_WM_UNIT_PRESET_TEXT" val="单击此处添加标题"/>
</p:tagLst>
</file>

<file path=ppt/tags/tag49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5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17"/>
  <p:tag name="KSO_WM_UNIT_ID" val="_11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5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41N680683298&quot;,&quot;product_name&quot;:&quot;wps-wpp-pc&quot;,&quot;intention_code&quot;:&quot;wps_wpp_generate_doc_pay&quot;}*auto_gallery_ai_v2.2.0_ONLINE*3337663263353662326666306635356562353535336232336631393734313665-slide-7"/>
</p:tagLst>
</file>

<file path=ppt/tags/tag5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02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5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530338515&quot;,&quot;product_name&quot;:&quot;wps-wpp-pc&quot;,&quot;intention_code&quot;:&quot;wps_wpp_generate_doc_pay&quot;}*auto_gallery_ai_v2.2.0_ONLINE*3337663263353662326666306635356562353535336232336631393734313665-slide-7"/>
</p:tagLst>
</file>

<file path=ppt/tags/tag5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05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6212"/>
  <p:tag name="KSO_WM_TEMPLATE_SLIDE_ID" val="slide_0494771ff88aefe6"/>
</p:tagLst>
</file>

<file path=ppt/tags/tag50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29357b0c262a2e882a1931a3ddaa337c58c697e"/>
  <p:tag name="KSO_WM_NEWLAYOUT_GROUP_ID" val="layout_39"/>
  <p:tag name="KSO_WM_NEWLAYOUT_ID" val="slide_e20e62975e2b0dd3"/>
  <p:tag name="KSO_WM_UNIT_PRESET_TEXT" val="单击此处添加标题"/>
</p:tagLst>
</file>

<file path=ppt/tags/tag50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508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5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1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511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5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530338515&quot;,&quot;product_name&quot;:&quot;wps-wpp-pc&quot;,&quot;intention_code&quot;:&quot;wps_wpp_generate_doc_pay&quot;}*auto_gallery_ai_v2.2.0_ONLINE*3337663263353662326666306635356562353535336232336631393734313665-slide-7"/>
</p:tagLst>
</file>

<file path=ppt/tags/tag5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530338515&quot;,&quot;product_name&quot;:&quot;wps-wpp-pc&quot;,&quot;intention_code&quot;:&quot;wps_wpp_generate_doc_pay&quot;}*auto_gallery_ai_v2.2.0_ONLINE*3337663263353662326666306635356562353535336232336631393734313665-slide-7"/>
</p:tagLst>
</file>

<file path=ppt/tags/tag515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6212"/>
  <p:tag name="KSO_WM_TEMPLATE_SLIDE_ID" val="slide_e20e62975e2b0dd3"/>
</p:tagLst>
</file>

<file path=ppt/tags/tag51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782f865d7db787fab32dd0c7247f99b5ff6e297"/>
  <p:tag name="KSO_WM_NEWLAYOUT_GROUP_ID" val="layout_32"/>
  <p:tag name="KSO_WM_NEWLAYOUT_ID" val="slide_e9f261b41182efca"/>
  <p:tag name="KSO_WM_UNIT_PRESET_TEXT" val="单击此处添加标题"/>
</p:tagLst>
</file>

<file path=ppt/tags/tag51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518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  <p:tag name="KSO_WM_UNIT_PRESET_TEXT" val=" "/>
</p:tagLst>
</file>

<file path=ppt/tags/tag519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530338515&quot;,&quot;product_name&quot;:&quot;wps-wpp-pc&quot;,&quot;intention_code&quot;:&quot;wps_wpp_generate_doc_pay&quot;}*auto_gallery_ai_v2.2.0_ONLINE*3337663263353662326666306635356562353535336232336631393734313665-slide-7"/>
</p:tagLst>
</file>

<file path=ppt/tags/tag522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6212"/>
  <p:tag name="KSO_WM_TEMPLATE_SLIDE_ID" val="slide_e9f261b41182efca"/>
  <p:tag name="RESOURCE_RECORD_KEY" val="{&quot;10&quot;:[50062274],&quot;65&quot;:[40480637]}"/>
</p:tagLst>
</file>

<file path=ppt/tags/tag523.xml><?xml version="1.0" encoding="utf-8"?>
<p:tagLst xmlns:p="http://schemas.openxmlformats.org/presentationml/2006/main">
  <p:tag name="KSO_WM_BEAUTIFY_FLAG" val="#wm#"/>
  <p:tag name="KSO_WM_UNIT_INDEX" val="1"/>
  <p:tag name="KSO_WM_UNIT_TEXT_TYPE" val="1"/>
  <p:tag name="KSO_WM_UNIT_TYPE" val="a"/>
  <p:tag name="KSO_WM_LAYOUT_CHECK_HASH" val="ad57c01bd6be2dabeaa992cc0387cc431609f67e"/>
  <p:tag name="KSO_WM_NEWLAYOUT_ID" val="66"/>
  <p:tag name="KSO_WM_UNIT_PRESET_TEXT" val="单击此处添加章节标题"/>
  <p:tag name="KSO_WM_FIGMA_FLAG" val="#fgm#"/>
  <p:tag name="KSO_WM_UNIT_ID" val="_10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637"/>
  <p:tag name="KSO_WM_TEMPLATE_CATEGORY" val="custom"/>
</p:tagLst>
</file>

<file path=ppt/tags/tag52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UNIT_ID" val="_10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637"/>
  <p:tag name="KSO_WM_TEMPLATE_CATEGORY" val="custom"/>
</p:tagLst>
</file>

<file path=ppt/tags/tag525.xml><?xml version="1.0" encoding="utf-8"?>
<p:tagLst xmlns:p="http://schemas.openxmlformats.org/presentationml/2006/main">
  <p:tag name="KSO_WM_SLIDE_CONTENT_ORIENTATION" val="right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d635315789958f2d"/>
  <p:tag name="KSO_WM_TEMPLATE_INDEX" val="40480637"/>
  <p:tag name="KSO_WM_TEMPLATE_CATEGORY" val="custom"/>
  <p:tag name="KSO_WM_SLIDE_INDEX" val="3"/>
  <p:tag name="KSO_WM_SLIDE_ID" val="custom40480637_7"/>
  <p:tag name="KSO_WM_TEMPLATE_MASTER_TYPE" val="0"/>
  <p:tag name="KSO_WM_SLIDE_LAYOUT" val="a_e"/>
  <p:tag name="KSO_WM_SLIDE_LAYOUT_CNT" val="1_1"/>
  <p:tag name="KSO_WM_TAG_VERSION" val="3.0"/>
</p:tagLst>
</file>

<file path=ppt/tags/tag5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27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5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  <p:tag name="KSO_WM_UNIT_PRESET_TEXT" val="01"/>
</p:tagLst>
</file>

<file path=ppt/tags/tag529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5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  <p:tag name="KSO_WM_UNIT_PRESET_TEXT" val="01"/>
</p:tagLst>
</file>

<file path=ppt/tags/tag531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5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  <p:tag name="KSO_WM_UNIT_PRESET_TEXT" val="01"/>
</p:tagLst>
</file>

<file path=ppt/tags/tag533.xml><?xml version="1.0" encoding="utf-8"?>
<p:tagLst xmlns:p="http://schemas.openxmlformats.org/presentationml/2006/main">
  <p:tag name="TABLE_ENDDRAG_ORIGIN_RECT" val="349*161"/>
  <p:tag name="TABLE_ENDDRAG_RECT" val="243*342*349*161"/>
</p:tagLst>
</file>

<file path=ppt/tags/tag534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6212"/>
  <p:tag name="KSO_WM_TEMPLATE_SLIDE_ID" val="slide_4acdb5d565d7a68b"/>
</p:tagLst>
</file>

<file path=ppt/tags/tag535.xml><?xml version="1.0" encoding="utf-8"?>
<p:tagLst xmlns:p="http://schemas.openxmlformats.org/presentationml/2006/main">
  <p:tag name="KSO_WM_BEAUTIFY_FLAG" val="#wm#"/>
  <p:tag name="KSO_WM_UNIT_INDEX" val="1"/>
  <p:tag name="KSO_WM_UNIT_TEXT_TYPE" val="1"/>
  <p:tag name="KSO_WM_UNIT_TYPE" val="a"/>
  <p:tag name="KSO_WM_LAYOUT_CHECK_HASH" val="ad57c01bd6be2dabeaa992cc0387cc431609f67e"/>
  <p:tag name="KSO_WM_NEWLAYOUT_ID" val="66"/>
  <p:tag name="KSO_WM_UNIT_PRESET_TEXT" val="单击此处添加章节标题"/>
  <p:tag name="KSO_WM_FIGMA_FLAG" val="#fgm#"/>
  <p:tag name="KSO_WM_UNIT_ID" val="_10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637"/>
  <p:tag name="KSO_WM_TEMPLATE_CATEGORY" val="custom"/>
</p:tagLst>
</file>

<file path=ppt/tags/tag536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UNIT_ID" val="_10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637"/>
  <p:tag name="KSO_WM_TEMPLATE_CATEGORY" val="custom"/>
</p:tagLst>
</file>

<file path=ppt/tags/tag537.xml><?xml version="1.0" encoding="utf-8"?>
<p:tagLst xmlns:p="http://schemas.openxmlformats.org/presentationml/2006/main">
  <p:tag name="KSO_WM_SLIDE_CONTENT_ORIENTATION" val="right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d635315789958f2d"/>
  <p:tag name="KSO_WM_TEMPLATE_INDEX" val="40480637"/>
  <p:tag name="KSO_WM_TEMPLATE_CATEGORY" val="custom"/>
  <p:tag name="KSO_WM_SLIDE_INDEX" val="3"/>
  <p:tag name="KSO_WM_SLIDE_ID" val="custom40480637_7"/>
  <p:tag name="KSO_WM_TEMPLATE_MASTER_TYPE" val="0"/>
  <p:tag name="KSO_WM_SLIDE_LAYOUT" val="a_e"/>
  <p:tag name="KSO_WM_SLIDE_LAYOUT_CNT" val="1_1"/>
  <p:tag name="KSO_WM_TAG_VERSION" val="3.0"/>
</p:tagLst>
</file>

<file path=ppt/tags/tag53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2f1540ae20f089d83678dc3e141893014850a44"/>
  <p:tag name="KSO_WM_NEWLAYOUT_GROUP_ID" val="layout_27"/>
  <p:tag name="KSO_WM_NEWLAYOUT_ID" val="slide_bbec08b93f7bcfad"/>
  <p:tag name="KSO_WM_UNIT_PRESET_TEXT" val="单击此处添加标题"/>
</p:tagLst>
</file>

<file path=ppt/tags/tag539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5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  <p:tag name="KSO_WM_UNIT_PRESET_TEXT" val="01"/>
</p:tagLst>
</file>

<file path=ppt/tags/tag5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43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5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  <p:tag name="KSO_WM_UNIT_PRESET_TEXT" val="02"/>
</p:tagLst>
</file>

<file path=ppt/tags/tag5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47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5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  <p:tag name="KSO_WM_UNIT_PRESET_TEXT" val="03"/>
</p:tagLst>
</file>

<file path=ppt/tags/tag5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5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551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6212"/>
  <p:tag name="KSO_WM_TEMPLATE_SLIDE_ID" val="slide_bbec08b93f7bcfad"/>
</p:tagLst>
</file>

<file path=ppt/tags/tag55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acdab4067a7dcc2a240831b1f5a6f7f423f05b2"/>
  <p:tag name="KSO_WM_NEWLAYOUT_GROUP_ID" val="layout_26"/>
  <p:tag name="KSO_WM_NEWLAYOUT_ID" val="slide_f735ce61ce8c34f7"/>
  <p:tag name="KSO_WM_UNIT_PRESET_TEXT" val="单击此处添加标题"/>
</p:tagLst>
</file>

<file path=ppt/tags/tag55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5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41N1472761540&quot;,&quot;product_name&quot;:&quot;wps-wpp-pc&quot;,&quot;intention_code&quot;:&quot;wps_wpp_generate_doc_pay&quot;}*auto_gallery_ai_v2.1.6_ONLINE*3337663263353662326666306635356562353535336232336631393734313665-slide-16"/>
</p:tagLst>
</file>

<file path=ppt/tags/tag5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5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5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1448910443&quot;,&quot;product_name&quot;:&quot;wps-wpp-pc&quot;,&quot;intention_code&quot;:&quot;wps_wpp_generate_doc_pay&quot;}*auto_gallery_ai_v2.1.6_ONLINE*3337663263353662326666306635356562353535336232336631393734313665-slide-16"/>
</p:tagLst>
</file>

<file path=ppt/tags/tag5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a07b62516c78093819b358db53d66b3ab9f161c"/>
  <p:tag name="KSO_WM_NEWLAYOUT_GROUP_ID" val="layout_3"/>
  <p:tag name="KSO_WM_NEWLAYOUT_ID" val="slide_4c738f54614abf31"/>
</p:tagLst>
</file>

<file path=ppt/tags/tag5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61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6212"/>
  <p:tag name="KSO_WM_TEMPLATE_SLIDE_ID" val="slide_f735ce61ce8c34f7"/>
</p:tagLst>
</file>

<file path=ppt/tags/tag56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a07b62516c78093819b358db53d66b3ab9f161c"/>
  <p:tag name="KSO_WM_NEWLAYOUT_GROUP_ID" val="layout_3"/>
  <p:tag name="KSO_WM_NEWLAYOUT_ID" val="slide_4c738f54614abf31"/>
  <p:tag name="KSO_WM_UNIT_PRESET_TEXT" val="单击此处添加标题"/>
</p:tagLst>
</file>

<file path=ppt/tags/tag563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564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5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66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567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5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69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6212"/>
  <p:tag name="KSO_WM_TEMPLATE_SLIDE_ID" val="slide_4c738f54614abf31"/>
</p:tagLst>
</file>

<file path=ppt/tags/tag57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570.xml><?xml version="1.0" encoding="utf-8"?>
<p:tagLst xmlns:p="http://schemas.openxmlformats.org/presentationml/2006/main">
  <p:tag name="KSO_WM_BEAUTIFY_FLAG" val="#wm#"/>
  <p:tag name="KSO_WM_UNIT_INDEX" val="1"/>
  <p:tag name="KSO_WM_UNIT_TEXT_TYPE" val="1"/>
  <p:tag name="KSO_WM_UNIT_TYPE" val="a"/>
  <p:tag name="KSO_WM_LAYOUT_CHECK_HASH" val="ad57c01bd6be2dabeaa992cc0387cc431609f67e"/>
  <p:tag name="KSO_WM_NEWLAYOUT_ID" val="66"/>
  <p:tag name="KSO_WM_UNIT_PRESET_TEXT" val="单击此处添加章节标题"/>
  <p:tag name="KSO_WM_FIGMA_FLAG" val="#fgm#"/>
  <p:tag name="KSO_WM_UNIT_ID" val="_10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637"/>
  <p:tag name="KSO_WM_TEMPLATE_CATEGORY" val="custom"/>
</p:tagLst>
</file>

<file path=ppt/tags/tag57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UNIT_ID" val="_10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637"/>
  <p:tag name="KSO_WM_TEMPLATE_CATEGORY" val="custom"/>
</p:tagLst>
</file>

<file path=ppt/tags/tag572.xml><?xml version="1.0" encoding="utf-8"?>
<p:tagLst xmlns:p="http://schemas.openxmlformats.org/presentationml/2006/main">
  <p:tag name="KSO_WM_SLIDE_CONTENT_ORIENTATION" val="right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d635315789958f2d"/>
  <p:tag name="KSO_WM_TEMPLATE_INDEX" val="40480637"/>
  <p:tag name="KSO_WM_TEMPLATE_CATEGORY" val="custom"/>
  <p:tag name="KSO_WM_SLIDE_INDEX" val="3"/>
  <p:tag name="KSO_WM_SLIDE_ID" val="custom40480637_7"/>
  <p:tag name="KSO_WM_TEMPLATE_MASTER_TYPE" val="0"/>
  <p:tag name="KSO_WM_SLIDE_LAYOUT" val="a_e"/>
  <p:tag name="KSO_WM_SLIDE_LAYOUT_CNT" val="1_1"/>
  <p:tag name="KSO_WM_TAG_VERSION" val="3.0"/>
</p:tagLst>
</file>

<file path=ppt/tags/tag57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718008052821516f8cdb66cb238f8f741cfcd45"/>
  <p:tag name="KSO_WM_NEWLAYOUT_GROUP_ID" val="layout_35"/>
  <p:tag name="KSO_WM_NEWLAYOUT_ID" val="slide_b75dec0400249caa"/>
  <p:tag name="KSO_WM_UNIT_PRESET_TEXT" val="单击此处添加标题"/>
</p:tagLst>
</file>

<file path=ppt/tags/tag5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  <p:tag name="KSO_WM_UNIT_PRESET_TEXT" val="01"/>
</p:tagLst>
</file>

<file path=ppt/tags/tag5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  <p:tag name="KSO_WM_UNIT_PRESET_TEXT" val="02"/>
</p:tagLst>
</file>

<file path=ppt/tags/tag5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78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6212"/>
  <p:tag name="KSO_WM_TEMPLATE_SLIDE_ID" val="slide_b75dec0400249caa"/>
</p:tagLst>
</file>

<file path=ppt/tags/tag57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718008052821516f8cdb66cb238f8f741cfcd45"/>
  <p:tag name="KSO_WM_NEWLAYOUT_GROUP_ID" val="layout_35"/>
  <p:tag name="KSO_WM_NEWLAYOUT_ID" val="slide_b75dec0400249caa"/>
  <p:tag name="KSO_WM_UNIT_PRESET_TEXT" val="单击此处添加标题"/>
</p:tagLst>
</file>

<file path=ppt/tags/tag58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5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  <p:tag name="KSO_WM_UNIT_PRESET_TEXT" val="01"/>
</p:tagLst>
</file>

<file path=ppt/tags/tag5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  <p:tag name="KSO_WM_UNIT_PRESET_TEXT" val="02"/>
</p:tagLst>
</file>

<file path=ppt/tags/tag5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84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6212"/>
  <p:tag name="KSO_WM_TEMPLATE_SLIDE_ID" val="slide_b75dec0400249caa"/>
</p:tagLst>
</file>

<file path=ppt/tags/tag58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718008052821516f8cdb66cb238f8f741cfcd45"/>
  <p:tag name="KSO_WM_NEWLAYOUT_GROUP_ID" val="layout_35"/>
  <p:tag name="KSO_WM_NEWLAYOUT_ID" val="slide_b75dec0400249caa"/>
  <p:tag name="KSO_WM_UNIT_PRESET_TEXT" val="单击此处添加标题"/>
</p:tagLst>
</file>

<file path=ppt/tags/tag5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  <p:tag name="KSO_WM_UNIT_PRESET_TEXT" val="01"/>
</p:tagLst>
</file>

<file path=ppt/tags/tag5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  <p:tag name="KSO_WM_UNIT_PRESET_TEXT" val="02"/>
</p:tagLst>
</file>

<file path=ppt/tags/tag5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90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6212"/>
  <p:tag name="KSO_WM_TEMPLATE_SLIDE_ID" val="slide_b75dec0400249caa"/>
</p:tagLst>
</file>

<file path=ppt/tags/tag59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718008052821516f8cdb66cb238f8f741cfcd45"/>
  <p:tag name="KSO_WM_NEWLAYOUT_GROUP_ID" val="layout_35"/>
  <p:tag name="KSO_WM_NEWLAYOUT_ID" val="slide_b75dec0400249caa"/>
  <p:tag name="KSO_WM_UNIT_PRESET_TEXT" val="单击此处添加标题"/>
</p:tagLst>
</file>

<file path=ppt/tags/tag5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  <p:tag name="KSO_WM_UNIT_PRESET_TEXT" val="01"/>
</p:tagLst>
</file>

<file path=ppt/tags/tag5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  <p:tag name="KSO_WM_UNIT_PRESET_TEXT" val="02"/>
</p:tagLst>
</file>

<file path=ppt/tags/tag5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96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6212"/>
  <p:tag name="KSO_WM_TEMPLATE_SLIDE_ID" val="slide_b75dec0400249caa"/>
</p:tagLst>
</file>

<file path=ppt/tags/tag59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718008052821516f8cdb66cb238f8f741cfcd45"/>
  <p:tag name="KSO_WM_NEWLAYOUT_GROUP_ID" val="layout_35"/>
  <p:tag name="KSO_WM_NEWLAYOUT_ID" val="slide_b75dec0400249caa"/>
  <p:tag name="KSO_WM_UNIT_PRESET_TEXT" val="单击此处添加标题"/>
</p:tagLst>
</file>

<file path=ppt/tags/tag5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  <p:tag name="KSO_WM_UNIT_PRESET_TEXT" val="01"/>
</p:tagLst>
</file>

<file path=ppt/tags/tag5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LAYOUTZORDER" val="18"/>
  <p:tag name="KSO_WM_UNIT_ID" val="_11*i*8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  <p:tag name="KSO_WM_UNIT_PRESET_TEXT" val="02"/>
</p:tagLst>
</file>

<file path=ppt/tags/tag6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02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6212"/>
  <p:tag name="KSO_WM_TEMPLATE_SLIDE_ID" val="slide_b75dec0400249caa"/>
</p:tagLst>
</file>

<file path=ppt/tags/tag60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718008052821516f8cdb66cb238f8f741cfcd45"/>
  <p:tag name="KSO_WM_NEWLAYOUT_GROUP_ID" val="layout_35"/>
  <p:tag name="KSO_WM_NEWLAYOUT_ID" val="slide_b75dec0400249caa"/>
  <p:tag name="KSO_WM_UNIT_PRESET_TEXT" val="单击此处添加标题"/>
</p:tagLst>
</file>

<file path=ppt/tags/tag6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  <p:tag name="KSO_WM_UNIT_PRESET_TEXT" val="01"/>
</p:tagLst>
</file>

<file path=ppt/tags/tag6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  <p:tag name="KSO_WM_UNIT_PRESET_TEXT" val="02"/>
</p:tagLst>
</file>

<file path=ppt/tags/tag6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08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6212"/>
  <p:tag name="KSO_WM_TEMPLATE_SLIDE_ID" val="slide_b75dec0400249caa"/>
</p:tagLst>
</file>

<file path=ppt/tags/tag60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718008052821516f8cdb66cb238f8f741cfcd45"/>
  <p:tag name="KSO_WM_NEWLAYOUT_GROUP_ID" val="layout_35"/>
  <p:tag name="KSO_WM_NEWLAYOUT_ID" val="slide_b75dec0400249caa"/>
  <p:tag name="KSO_WM_UNIT_PRESET_TEXT" val="单击此处添加标题"/>
</p:tagLst>
</file>

<file path=ppt/tags/tag61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  <p:tag name="KSO_WM_UNIT_PRESET_TEXT" val="01"/>
</p:tagLst>
</file>

<file path=ppt/tags/tag6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  <p:tag name="KSO_WM_UNIT_PRESET_TEXT" val="02"/>
</p:tagLst>
</file>

<file path=ppt/tags/tag6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14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6212"/>
  <p:tag name="KSO_WM_TEMPLATE_SLIDE_ID" val="slide_b75dec0400249caa"/>
</p:tagLst>
</file>

<file path=ppt/tags/tag61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718008052821516f8cdb66cb238f8f741cfcd45"/>
  <p:tag name="KSO_WM_NEWLAYOUT_GROUP_ID" val="layout_35"/>
  <p:tag name="KSO_WM_NEWLAYOUT_ID" val="slide_b75dec0400249caa"/>
  <p:tag name="KSO_WM_UNIT_PRESET_TEXT" val="单击此处添加标题"/>
</p:tagLst>
</file>

<file path=ppt/tags/tag6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  <p:tag name="KSO_WM_UNIT_PRESET_TEXT" val="01"/>
</p:tagLst>
</file>

<file path=ppt/tags/tag6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  <p:tag name="KSO_WM_UNIT_PRESET_TEXT" val="01"/>
</p:tagLst>
</file>

<file path=ppt/tags/tag6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62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620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6212"/>
  <p:tag name="KSO_WM_TEMPLATE_SLIDE_ID" val="slide_b75dec0400249caa"/>
</p:tagLst>
</file>

<file path=ppt/tags/tag621.xml><?xml version="1.0" encoding="utf-8"?>
<p:tagLst xmlns:p="http://schemas.openxmlformats.org/presentationml/2006/main">
  <p:tag name="KSO_WM_BEAUTIFY_FLAG" val="#wm#"/>
  <p:tag name="KSO_WM_UNIT_INDEX" val="1"/>
  <p:tag name="KSO_WM_UNIT_TEXT_TYPE" val="1"/>
  <p:tag name="KSO_WM_UNIT_TYPE" val="a"/>
  <p:tag name="KSO_WM_LAYOUT_CHECK_HASH" val="ad57c01bd6be2dabeaa992cc0387cc431609f67e"/>
  <p:tag name="KSO_WM_NEWLAYOUT_ID" val="66"/>
  <p:tag name="KSO_WM_UNIT_PRESET_TEXT" val="单击此处添加章节标题"/>
  <p:tag name="KSO_WM_FIGMA_FLAG" val="#fgm#"/>
  <p:tag name="KSO_WM_UNIT_ID" val="_10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637"/>
  <p:tag name="KSO_WM_TEMPLATE_CATEGORY" val="custom"/>
</p:tagLst>
</file>

<file path=ppt/tags/tag622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UNIT_ID" val="_10*e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637"/>
  <p:tag name="KSO_WM_TEMPLATE_CATEGORY" val="custom"/>
</p:tagLst>
</file>

<file path=ppt/tags/tag623.xml><?xml version="1.0" encoding="utf-8"?>
<p:tagLst xmlns:p="http://schemas.openxmlformats.org/presentationml/2006/main">
  <p:tag name="KSO_WM_SLIDE_CONTENT_ORIENTATION" val="right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d635315789958f2d"/>
  <p:tag name="KSO_WM_TEMPLATE_INDEX" val="40480637"/>
  <p:tag name="KSO_WM_TEMPLATE_CATEGORY" val="custom"/>
  <p:tag name="KSO_WM_SLIDE_INDEX" val="3"/>
  <p:tag name="KSO_WM_SLIDE_ID" val="custom40480637_7"/>
  <p:tag name="KSO_WM_TEMPLATE_MASTER_TYPE" val="0"/>
  <p:tag name="KSO_WM_SLIDE_LAYOUT" val="a_e"/>
  <p:tag name="KSO_WM_SLIDE_LAYOUT_CNT" val="1_1"/>
  <p:tag name="KSO_WM_TAG_VERSION" val="3.0"/>
</p:tagLst>
</file>

<file path=ppt/tags/tag62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bffbcf35953e1389c98769f67b31d202ccd30b9"/>
  <p:tag name="KSO_WM_NEWLAYOUT_GROUP_ID" val="layout_27"/>
  <p:tag name="KSO_WM_NEWLAYOUT_ID" val="slide_abf1357515e16e34"/>
  <p:tag name="KSO_WM_UNIT_PRESET_TEXT" val="单击此处添加标题"/>
</p:tagLst>
</file>

<file path=ppt/tags/tag625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6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  <p:tag name="KSO_WM_UNIT_PRESET_TEXT" val="01"/>
</p:tagLst>
</file>

<file path=ppt/tags/tag6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628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6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  <p:tag name="KSO_WM_UNIT_PRESET_TEXT" val="02"/>
</p:tagLst>
</file>

<file path=ppt/tags/tag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631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6212"/>
  <p:tag name="KSO_WM_TEMPLATE_SLIDE_ID" val="slide_abf1357515e16e34"/>
</p:tagLst>
</file>

<file path=ppt/tags/tag632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endPage"/>
  <p:tag name="KSO_WM_TEMPLATE_SUBCATEGORY" val="29"/>
  <p:tag name="KSO_WM_BEAUTIFY_FLAG" val="#wm#"/>
  <p:tag name="KSO_WM_TEMPLATE_SLIDE_ID" val="slide_47de9d0eaa58c516"/>
  <p:tag name="KSO_WM_TEMPLATE_INDEX" val="40480637"/>
  <p:tag name="KSO_WM_TEMPLATE_CATEGORY" val="custom"/>
  <p:tag name="KSO_WM_SLIDE_INDEX" val="5"/>
  <p:tag name="KSO_WM_SLIDE_ID" val="custom40480637_9"/>
  <p:tag name="KSO_WM_TEMPLATE_MASTER_TYPE" val="0"/>
  <p:tag name="KSO_WM_SLIDE_LAYOUT" val="a_b"/>
  <p:tag name="KSO_WM_SLIDE_LAYOUT_CNT" val="1_1"/>
  <p:tag name="KSO_WM_TAG_VERSION" val="3.0"/>
</p:tagLst>
</file>

<file path=ppt/tags/tag633.xml><?xml version="1.0" encoding="utf-8"?>
<p:tagLst xmlns:p="http://schemas.openxmlformats.org/presentationml/2006/main">
  <p:tag name="KSO_WM_BEAUTIFY_FLAG" val="#wm#"/>
  <p:tag name="KSO_WM_UNIT_INDEX" val="1"/>
  <p:tag name="KSO_WM_UNIT_TEXT_TYPE" val="1"/>
  <p:tag name="KSO_WM_UNIT_TYPE" val="a"/>
  <p:tag name="KSO_WM_LAYOUT_CHECK_HASH" val="53720de3eef89d8386296373b9f87b20e33aa4ba"/>
  <p:tag name="KSO_WM_NEWLAYOUT_ID" val="71"/>
  <p:tag name="KSO_WM_UNIT_PRESET_TEXT" val="谢谢观看"/>
  <p:tag name="KSO_WM_FIGMA_FLAG" val="#fgm#"/>
  <p:tag name="KSO_WM_UNIT_ID" val="_1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637"/>
  <p:tag name="KSO_WM_TEMPLATE_CATEGORY" val="custom"/>
</p:tagLst>
</file>

<file path=ppt/tags/tag634.xml><?xml version="1.0" encoding="utf-8"?>
<p:tagLst xmlns:p="http://schemas.openxmlformats.org/presentationml/2006/main">
  <p:tag name="KSO_WM_SLIDE_CONTENT_ORIENTATION" val="center"/>
  <p:tag name="KSO_WM_SLIDE_HAS_MASK" val="0"/>
  <p:tag name="KSO_WM_SLIDE_ITEM_CNT" val="0"/>
  <p:tag name="KSO_WM_SLIDE_TYPE" val="endPage"/>
  <p:tag name="KSO_WM_TEMPLATE_SUBCATEGORY" val="29"/>
  <p:tag name="KSO_WM_BEAUTIFY_FLAG" val="#wm#"/>
  <p:tag name="KSO_WM_TEMPLATE_SLIDE_ID" val="slide_47de9d0eaa58c516"/>
  <p:tag name="KSO_WM_TEMPLATE_INDEX" val="40480637"/>
  <p:tag name="KSO_WM_TEMPLATE_CATEGORY" val="custom"/>
  <p:tag name="KSO_WM_SLIDE_INDEX" val="5"/>
  <p:tag name="KSO_WM_SLIDE_ID" val="custom40480637_9"/>
  <p:tag name="KSO_WM_TEMPLATE_MASTER_TYPE" val="0"/>
  <p:tag name="KSO_WM_SLIDE_LAYOUT" val="a_b"/>
  <p:tag name="KSO_WM_SLIDE_LAYOUT_CNT" val="1_1"/>
  <p:tag name="KSO_WM_TAG_VERSION" val="3.0"/>
</p:tagLst>
</file>

<file path=ppt/tags/tag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6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acdab4067a7dcc2a240831b1f5a6f7f423f05b2"/>
  <p:tag name="KSO_WM_NEWLAYOUT_GROUP_ID" val="layout_26"/>
  <p:tag name="KSO_WM_NEWLAYOUT_ID" val="slide_f735ce61ce8c34f7"/>
</p:tagLst>
</file>

<file path=ppt/tags/tag6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7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19"/>
  <p:tag name="KSO_WM_UNIT_ID" val="_11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8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20"/>
  <p:tag name="KSO_WM_UNIT_ID" val="_11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8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2f1540ae20f089d83678dc3e141893014850a44"/>
  <p:tag name="KSO_WM_NEWLAYOUT_GROUP_ID" val="layout_27"/>
  <p:tag name="KSO_WM_NEWLAYOUT_ID" val="slide_bbec08b93f7bcfad"/>
</p:tagLst>
</file>

<file path=ppt/tags/tag81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5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9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9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21"/>
  <p:tag name="KSO_WM_UNIT_ID" val="_11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637"/>
</p:tagLst>
</file>

<file path=ppt/tags/tag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</p:tagLst>
</file>

<file path=ppt/tags/tag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0637"/>
  <p:tag name="KSO_WM_TEMPLATE_CATEGORY" val="custom"/>
</p:tagLst>
</file>

<file path=ppt/tags/tag9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18d673024b3d373d245e63950270f6c4f31c09"/>
  <p:tag name="KSO_WM_NEWLAYOUT_GROUP_ID" val="layout_63"/>
  <p:tag name="KSO_WM_NEWLAYOUT_ID" val="slide_e392385e93b11ad8"/>
</p:tagLst>
</file>

<file path=ppt/tags/tag9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9">
      <a:dk1>
        <a:srgbClr val="000000"/>
      </a:dk1>
      <a:lt1>
        <a:srgbClr val="FFFFFF"/>
      </a:lt1>
      <a:dk2>
        <a:srgbClr val="5A5B27"/>
      </a:dk2>
      <a:lt2>
        <a:srgbClr val="FBFBF6"/>
      </a:lt2>
      <a:accent1>
        <a:srgbClr val="AE8E42"/>
      </a:accent1>
      <a:accent2>
        <a:srgbClr val="F9A64B"/>
      </a:accent2>
      <a:accent3>
        <a:srgbClr val="AC853A"/>
      </a:accent3>
      <a:accent4>
        <a:srgbClr val="B8863C"/>
      </a:accent4>
      <a:accent5>
        <a:srgbClr val="D28532"/>
      </a:accent5>
      <a:accent6>
        <a:srgbClr val="F2A285"/>
      </a:accent6>
      <a:hlink>
        <a:srgbClr val="0026E5"/>
      </a:hlink>
      <a:folHlink>
        <a:srgbClr val="7E1FAD"/>
      </a:folHlink>
    </a:clrScheme>
    <a:fontScheme name="自定义 28">
      <a:majorFont>
        <a:latin typeface="Arial"/>
        <a:ea typeface="汉仪雅酷黑-95J"/>
        <a:cs typeface=""/>
      </a:majorFont>
      <a:minorFont>
        <a:latin typeface="Arial"/>
        <a:ea typeface="汉仪雅酷黑-95J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3381</Words>
  <Application>WWO_openplatform_20210507165418-e6971cd0a6</Application>
  <PresentationFormat>宽屏</PresentationFormat>
  <Paragraphs>354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汉仪旗黑KW 55S</vt:lpstr>
      <vt:lpstr>汉仪雅酷黑-95J</vt:lpstr>
      <vt:lpstr>汉仪中黑KW</vt:lpstr>
      <vt:lpstr>汉仪雅酷黑-95J</vt:lpstr>
      <vt:lpstr>Wingdings</vt:lpstr>
      <vt:lpstr>Kingsoft Confetti</vt:lpstr>
      <vt:lpstr>汉仪书宋二KW</vt:lpstr>
      <vt:lpstr>Office 主题</vt:lpstr>
      <vt:lpstr>1_Office 主题</vt:lpstr>
      <vt:lpstr>筑牢安全防线，守护青春同行 ——校园安全主题班会</vt:lpstr>
      <vt:lpstr>目录</vt:lpstr>
      <vt:lpstr>为什么说校园安全和我们息息相关</vt:lpstr>
      <vt:lpstr>1.更安心的学习环境</vt:lpstr>
      <vt:lpstr>2.更可靠的生活保障</vt:lpstr>
      <vt:lpstr>3.更强大的应急守护</vt:lpstr>
      <vt:lpstr>维护校园安全“三个熟记”</vt:lpstr>
      <vt:lpstr>PowerPoint 演示文稿</vt:lpstr>
      <vt:lpstr>如何铸牢安全意识、养成安全习惯</vt:lpstr>
      <vt:lpstr>意识层面：践行 “三不原则”</vt:lpstr>
      <vt:lpstr>习惯层面：坚持 “两个常态化”</vt:lpstr>
      <vt:lpstr>长效监督：搭建 “反馈渠道”</vt:lpstr>
      <vt:lpstr>日常安全提示</vt:lpstr>
      <vt:lpstr>日常安全提示</vt:lpstr>
      <vt:lpstr>日常安全提示</vt:lpstr>
      <vt:lpstr>日常安全提示</vt:lpstr>
      <vt:lpstr>日常安全提示</vt:lpstr>
      <vt:lpstr>日常安全提示</vt:lpstr>
      <vt:lpstr>日常安全提示</vt:lpstr>
      <vt:lpstr>互动环节</vt:lpstr>
      <vt:lpstr>互动环节</vt:lpstr>
      <vt:lpstr>结束寄语</vt:lpstr>
      <vt:lpstr>总结寄语</vt:lpstr>
      <vt:lpstr>PowerPoint 演示文稿</vt:lpstr>
      <vt:lpstr>谢 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筑牢安全防线，守护青春同行 ——校园安全主题班会</dc:title>
  <dc:creator/>
  <cp:lastModifiedBy>Administrator</cp:lastModifiedBy>
  <dcterms:created xsi:type="dcterms:W3CDTF">2025-11-19T09:42:18Z</dcterms:created>
  <dcterms:modified xsi:type="dcterms:W3CDTF">2025-11-19T09:42:18Z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2052-0.0.0.0</vt:lpwstr>
  </property>
  <property fmtid="{D5CDD505-2E9C-101B-9397-08002B2CF9AE}" pid="3" name="ICV">
    <vt:lpwstr>B75C98F4C40948689CB49D1002CA5FAC</vt:lpwstr>
  </property>
  <property fmtid="{D5CDD505-2E9C-101B-9397-08002B2CF9AE}" pid="4" name="KSOTemplateUUID">
    <vt:lpwstr>v1.0_ai_69796626212</vt:lpwstr>
  </property>
</Properties>
</file>